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56" r:id="rId2"/>
    <p:sldId id="289" r:id="rId3"/>
    <p:sldId id="286" r:id="rId4"/>
    <p:sldId id="268" r:id="rId5"/>
    <p:sldId id="288" r:id="rId6"/>
    <p:sldId id="290" r:id="rId7"/>
    <p:sldId id="265" r:id="rId8"/>
    <p:sldId id="276" r:id="rId9"/>
    <p:sldId id="295" r:id="rId10"/>
    <p:sldId id="284" r:id="rId11"/>
    <p:sldId id="292" r:id="rId12"/>
    <p:sldId id="291" r:id="rId13"/>
    <p:sldId id="293" r:id="rId14"/>
    <p:sldId id="294" r:id="rId15"/>
    <p:sldId id="275" r:id="rId16"/>
    <p:sldId id="282" r:id="rId17"/>
    <p:sldId id="281" r:id="rId18"/>
    <p:sldId id="283" r:id="rId19"/>
    <p:sldId id="285" r:id="rId20"/>
    <p:sldId id="287" r:id="rId21"/>
    <p:sldId id="27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E04DF9-2E91-4DC0-850F-9606C88A0CC0}" v="1" dt="2023-11-25T10:57:34.234"/>
    <p1510:client id="{11F3316A-38D9-4016-AC9D-67AF24734C85}" v="14" dt="2023-12-04T15:43:05.272"/>
    <p1510:client id="{121E0CE2-DE94-4FCD-9751-EB444237AAC3}" v="1" dt="2023-12-04T17:06:54.330"/>
    <p1510:client id="{1698AC11-0998-41B6-B161-57B75909A3D2}" v="3" dt="2023-12-01T17:07:38.358"/>
    <p1510:client id="{186216CE-E384-458F-87DA-B0D2BFE155A3}" v="19" dt="2023-11-29T19:38:53.439"/>
    <p1510:client id="{2A97C53E-9531-4DA2-81F8-96093522612E}" v="1" dt="2023-12-07T16:58:28.602"/>
    <p1510:client id="{56A43CCD-5322-4B65-B5EF-2B5097701349}" v="272" dt="2023-11-23T16:56:44.307"/>
    <p1510:client id="{7D024704-8CB5-475C-AA84-FFAD3A4D9A82}" v="95" dt="2023-11-25T13:32:21.841"/>
    <p1510:client id="{EBE297DA-DCE2-48EE-963A-1F511A6683BD}" v="30" dt="2023-11-23T17:40:20.556"/>
    <p1510:client id="{F10F1045-97C0-4417-919A-076090BB2236}" v="19" dt="2023-11-29T15:22:12.552"/>
  </p1510:revLst>
</p1510:revInfo>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ladislav Antonyuk" userId="900fcd2f295b9448" providerId="Windows Live" clId="Web-{7D024704-8CB5-475C-AA84-FFAD3A4D9A82}"/>
    <pc:docChg chg="addSld modSld">
      <pc:chgData name="Vladislav Antonyuk" userId="900fcd2f295b9448" providerId="Windows Live" clId="Web-{7D024704-8CB5-475C-AA84-FFAD3A4D9A82}" dt="2023-11-25T13:32:21.841" v="206" actId="20577"/>
      <pc:docMkLst>
        <pc:docMk/>
      </pc:docMkLst>
      <pc:sldChg chg="modSp">
        <pc:chgData name="Vladislav Antonyuk" userId="900fcd2f295b9448" providerId="Windows Live" clId="Web-{7D024704-8CB5-475C-AA84-FFAD3A4D9A82}" dt="2023-11-25T11:50:28.259" v="34" actId="20577"/>
        <pc:sldMkLst>
          <pc:docMk/>
          <pc:sldMk cId="24585226" sldId="256"/>
        </pc:sldMkLst>
        <pc:spChg chg="mod">
          <ac:chgData name="Vladislav Antonyuk" userId="900fcd2f295b9448" providerId="Windows Live" clId="Web-{7D024704-8CB5-475C-AA84-FFAD3A4D9A82}" dt="2023-11-25T11:50:02.040" v="8" actId="20577"/>
          <ac:spMkLst>
            <pc:docMk/>
            <pc:sldMk cId="24585226" sldId="256"/>
            <ac:spMk id="2" creationId="{8C156E75-BD2D-4D2D-A835-C828A7DA785F}"/>
          </ac:spMkLst>
        </pc:spChg>
        <pc:spChg chg="mod">
          <ac:chgData name="Vladislav Antonyuk" userId="900fcd2f295b9448" providerId="Windows Live" clId="Web-{7D024704-8CB5-475C-AA84-FFAD3A4D9A82}" dt="2023-11-25T11:50:28.259" v="34" actId="20577"/>
          <ac:spMkLst>
            <pc:docMk/>
            <pc:sldMk cId="24585226" sldId="256"/>
            <ac:spMk id="5" creationId="{FC8F6F1D-F805-B0D2-D864-327EFF6E2C67}"/>
          </ac:spMkLst>
        </pc:spChg>
      </pc:sldChg>
      <pc:sldChg chg="addSp delSp modSp">
        <pc:chgData name="Vladislav Antonyuk" userId="900fcd2f295b9448" providerId="Windows Live" clId="Web-{7D024704-8CB5-475C-AA84-FFAD3A4D9A82}" dt="2023-11-25T12:00:38.178" v="156"/>
        <pc:sldMkLst>
          <pc:docMk/>
          <pc:sldMk cId="925729181" sldId="268"/>
        </pc:sldMkLst>
        <pc:picChg chg="add del mod">
          <ac:chgData name="Vladislav Antonyuk" userId="900fcd2f295b9448" providerId="Windows Live" clId="Web-{7D024704-8CB5-475C-AA84-FFAD3A4D9A82}" dt="2023-11-25T12:00:38.178" v="156"/>
          <ac:picMkLst>
            <pc:docMk/>
            <pc:sldMk cId="925729181" sldId="268"/>
            <ac:picMk id="2" creationId="{0A8D7302-60E3-8549-2CB4-59A192FEDCC0}"/>
          </ac:picMkLst>
        </pc:picChg>
      </pc:sldChg>
      <pc:sldChg chg="modSp">
        <pc:chgData name="Vladislav Antonyuk" userId="900fcd2f295b9448" providerId="Windows Live" clId="Web-{7D024704-8CB5-475C-AA84-FFAD3A4D9A82}" dt="2023-11-25T13:32:21.841" v="206" actId="20577"/>
        <pc:sldMkLst>
          <pc:docMk/>
          <pc:sldMk cId="3391384702" sldId="273"/>
        </pc:sldMkLst>
        <pc:spChg chg="mod">
          <ac:chgData name="Vladislav Antonyuk" userId="900fcd2f295b9448" providerId="Windows Live" clId="Web-{7D024704-8CB5-475C-AA84-FFAD3A4D9A82}" dt="2023-11-25T13:32:21.841" v="206" actId="20577"/>
          <ac:spMkLst>
            <pc:docMk/>
            <pc:sldMk cId="3391384702" sldId="273"/>
            <ac:spMk id="3" creationId="{E48D3B6C-43E4-41BD-8027-073489318B01}"/>
          </ac:spMkLst>
        </pc:spChg>
      </pc:sldChg>
      <pc:sldChg chg="addSp delSp modSp">
        <pc:chgData name="Vladislav Antonyuk" userId="900fcd2f295b9448" providerId="Windows Live" clId="Web-{7D024704-8CB5-475C-AA84-FFAD3A4D9A82}" dt="2023-11-25T12:06:18.060" v="193"/>
        <pc:sldMkLst>
          <pc:docMk/>
          <pc:sldMk cId="1192344745" sldId="275"/>
        </pc:sldMkLst>
        <pc:spChg chg="mod">
          <ac:chgData name="Vladislav Antonyuk" userId="900fcd2f295b9448" providerId="Windows Live" clId="Web-{7D024704-8CB5-475C-AA84-FFAD3A4D9A82}" dt="2023-11-25T12:06:18.060" v="193"/>
          <ac:spMkLst>
            <pc:docMk/>
            <pc:sldMk cId="1192344745" sldId="275"/>
            <ac:spMk id="2" creationId="{5F2D836A-6B8C-44B8-BE6E-0FDBD154081B}"/>
          </ac:spMkLst>
        </pc:spChg>
        <pc:spChg chg="mod ord">
          <ac:chgData name="Vladislav Antonyuk" userId="900fcd2f295b9448" providerId="Windows Live" clId="Web-{7D024704-8CB5-475C-AA84-FFAD3A4D9A82}" dt="2023-11-25T12:06:18.060" v="193"/>
          <ac:spMkLst>
            <pc:docMk/>
            <pc:sldMk cId="1192344745" sldId="275"/>
            <ac:spMk id="4" creationId="{E3BB4F3D-68DF-2564-007C-F6F453CAB3BB}"/>
          </ac:spMkLst>
        </pc:spChg>
        <pc:spChg chg="add del">
          <ac:chgData name="Vladislav Antonyuk" userId="900fcd2f295b9448" providerId="Windows Live" clId="Web-{7D024704-8CB5-475C-AA84-FFAD3A4D9A82}" dt="2023-11-25T12:02:28.539" v="166"/>
          <ac:spMkLst>
            <pc:docMk/>
            <pc:sldMk cId="1192344745" sldId="275"/>
            <ac:spMk id="7175" creationId="{D4771268-CB57-404A-9271-370EB28F6090}"/>
          </ac:spMkLst>
        </pc:spChg>
        <pc:spChg chg="add del">
          <ac:chgData name="Vladislav Antonyuk" userId="900fcd2f295b9448" providerId="Windows Live" clId="Web-{7D024704-8CB5-475C-AA84-FFAD3A4D9A82}" dt="2023-11-25T12:02:18.242" v="161"/>
          <ac:spMkLst>
            <pc:docMk/>
            <pc:sldMk cId="1192344745" sldId="275"/>
            <ac:spMk id="7182" creationId="{71877DBC-BB60-40F0-AC93-2ACDBAAE60CE}"/>
          </ac:spMkLst>
        </pc:spChg>
        <pc:spChg chg="add del">
          <ac:chgData name="Vladislav Antonyuk" userId="900fcd2f295b9448" providerId="Windows Live" clId="Web-{7D024704-8CB5-475C-AA84-FFAD3A4D9A82}" dt="2023-11-25T12:02:18.242" v="161"/>
          <ac:spMkLst>
            <pc:docMk/>
            <pc:sldMk cId="1192344745" sldId="275"/>
            <ac:spMk id="7184" creationId="{743AA782-23D1-4521-8CAD-47662984AA08}"/>
          </ac:spMkLst>
        </pc:spChg>
        <pc:spChg chg="add del">
          <ac:chgData name="Vladislav Antonyuk" userId="900fcd2f295b9448" providerId="Windows Live" clId="Web-{7D024704-8CB5-475C-AA84-FFAD3A4D9A82}" dt="2023-11-25T12:02:23.649" v="163"/>
          <ac:spMkLst>
            <pc:docMk/>
            <pc:sldMk cId="1192344745" sldId="275"/>
            <ac:spMk id="7186" creationId="{2EB492CD-616E-47F8-933B-5E2D952A0593}"/>
          </ac:spMkLst>
        </pc:spChg>
        <pc:spChg chg="add del">
          <ac:chgData name="Vladislav Antonyuk" userId="900fcd2f295b9448" providerId="Windows Live" clId="Web-{7D024704-8CB5-475C-AA84-FFAD3A4D9A82}" dt="2023-11-25T12:02:23.649" v="163"/>
          <ac:spMkLst>
            <pc:docMk/>
            <pc:sldMk cId="1192344745" sldId="275"/>
            <ac:spMk id="7187" creationId="{59383CF9-23B5-4335-9B21-1791C4CF1C75}"/>
          </ac:spMkLst>
        </pc:spChg>
        <pc:spChg chg="add del">
          <ac:chgData name="Vladislav Antonyuk" userId="900fcd2f295b9448" providerId="Windows Live" clId="Web-{7D024704-8CB5-475C-AA84-FFAD3A4D9A82}" dt="2023-11-25T12:02:23.649" v="163"/>
          <ac:spMkLst>
            <pc:docMk/>
            <pc:sldMk cId="1192344745" sldId="275"/>
            <ac:spMk id="7188" creationId="{0007FE00-9498-4706-B255-6437B0252C02}"/>
          </ac:spMkLst>
        </pc:spChg>
        <pc:spChg chg="add del">
          <ac:chgData name="Vladislav Antonyuk" userId="900fcd2f295b9448" providerId="Windows Live" clId="Web-{7D024704-8CB5-475C-AA84-FFAD3A4D9A82}" dt="2023-11-25T12:02:28.539" v="165"/>
          <ac:spMkLst>
            <pc:docMk/>
            <pc:sldMk cId="1192344745" sldId="275"/>
            <ac:spMk id="7190" creationId="{12609869-9E80-471B-A487-A53288E0E791}"/>
          </ac:spMkLst>
        </pc:spChg>
        <pc:spChg chg="add del">
          <ac:chgData name="Vladislav Antonyuk" userId="900fcd2f295b9448" providerId="Windows Live" clId="Web-{7D024704-8CB5-475C-AA84-FFAD3A4D9A82}" dt="2023-11-25T12:02:28.539" v="165"/>
          <ac:spMkLst>
            <pc:docMk/>
            <pc:sldMk cId="1192344745" sldId="275"/>
            <ac:spMk id="7191" creationId="{7004738A-9D34-43E8-97D2-CA0EED4F8BE0}"/>
          </ac:spMkLst>
        </pc:spChg>
        <pc:spChg chg="add del">
          <ac:chgData name="Vladislav Antonyuk" userId="900fcd2f295b9448" providerId="Windows Live" clId="Web-{7D024704-8CB5-475C-AA84-FFAD3A4D9A82}" dt="2023-11-25T12:02:28.539" v="165"/>
          <ac:spMkLst>
            <pc:docMk/>
            <pc:sldMk cId="1192344745" sldId="275"/>
            <ac:spMk id="7192" creationId="{B8B8D07F-F13E-443E-BA68-2D26672D76B9}"/>
          </ac:spMkLst>
        </pc:spChg>
        <pc:spChg chg="add del">
          <ac:chgData name="Vladislav Antonyuk" userId="900fcd2f295b9448" providerId="Windows Live" clId="Web-{7D024704-8CB5-475C-AA84-FFAD3A4D9A82}" dt="2023-11-25T12:02:28.539" v="165"/>
          <ac:spMkLst>
            <pc:docMk/>
            <pc:sldMk cId="1192344745" sldId="275"/>
            <ac:spMk id="7193" creationId="{2813A4FA-24A5-41ED-A534-3807D1B2F344}"/>
          </ac:spMkLst>
        </pc:spChg>
        <pc:spChg chg="add del">
          <ac:chgData name="Vladislav Antonyuk" userId="900fcd2f295b9448" providerId="Windows Live" clId="Web-{7D024704-8CB5-475C-AA84-FFAD3A4D9A82}" dt="2023-11-25T12:02:28.539" v="165"/>
          <ac:spMkLst>
            <pc:docMk/>
            <pc:sldMk cId="1192344745" sldId="275"/>
            <ac:spMk id="7194" creationId="{C3944F27-CA70-4E84-A51A-E6BF89558979}"/>
          </ac:spMkLst>
        </pc:spChg>
        <pc:spChg chg="add del">
          <ac:chgData name="Vladislav Antonyuk" userId="900fcd2f295b9448" providerId="Windows Live" clId="Web-{7D024704-8CB5-475C-AA84-FFAD3A4D9A82}" dt="2023-11-25T12:04:53.558" v="175"/>
          <ac:spMkLst>
            <pc:docMk/>
            <pc:sldMk cId="1192344745" sldId="275"/>
            <ac:spMk id="7196" creationId="{A2679492-7988-4050-9056-542444452411}"/>
          </ac:spMkLst>
        </pc:spChg>
        <pc:spChg chg="add del">
          <ac:chgData name="Vladislav Antonyuk" userId="900fcd2f295b9448" providerId="Windows Live" clId="Web-{7D024704-8CB5-475C-AA84-FFAD3A4D9A82}" dt="2023-11-25T12:04:53.558" v="175"/>
          <ac:spMkLst>
            <pc:docMk/>
            <pc:sldMk cId="1192344745" sldId="275"/>
            <ac:spMk id="7197" creationId="{B091B163-7D61-4891-ABCF-5C13D9C418D0}"/>
          </ac:spMkLst>
        </pc:spChg>
        <pc:spChg chg="add del">
          <ac:chgData name="Vladislav Antonyuk" userId="900fcd2f295b9448" providerId="Windows Live" clId="Web-{7D024704-8CB5-475C-AA84-FFAD3A4D9A82}" dt="2023-11-25T12:04:43.120" v="172"/>
          <ac:spMkLst>
            <pc:docMk/>
            <pc:sldMk cId="1192344745" sldId="275"/>
            <ac:spMk id="7203" creationId="{327D73B4-9F5C-4A64-A179-51B9500CB8B5}"/>
          </ac:spMkLst>
        </pc:spChg>
        <pc:spChg chg="add del">
          <ac:chgData name="Vladislav Antonyuk" userId="900fcd2f295b9448" providerId="Windows Live" clId="Web-{7D024704-8CB5-475C-AA84-FFAD3A4D9A82}" dt="2023-11-25T12:04:43.120" v="172"/>
          <ac:spMkLst>
            <pc:docMk/>
            <pc:sldMk cId="1192344745" sldId="275"/>
            <ac:spMk id="7209" creationId="{AB673405-BF85-493E-8558-0DCBEDB2BB49}"/>
          </ac:spMkLst>
        </pc:spChg>
        <pc:spChg chg="add del">
          <ac:chgData name="Vladislav Antonyuk" userId="900fcd2f295b9448" providerId="Windows Live" clId="Web-{7D024704-8CB5-475C-AA84-FFAD3A4D9A82}" dt="2023-11-25T12:04:43.120" v="172"/>
          <ac:spMkLst>
            <pc:docMk/>
            <pc:sldMk cId="1192344745" sldId="275"/>
            <ac:spMk id="7211" creationId="{C64EAE84-A813-4501-BC71-DBD14BA0265E}"/>
          </ac:spMkLst>
        </pc:spChg>
        <pc:spChg chg="add del">
          <ac:chgData name="Vladislav Antonyuk" userId="900fcd2f295b9448" providerId="Windows Live" clId="Web-{7D024704-8CB5-475C-AA84-FFAD3A4D9A82}" dt="2023-11-25T12:04:43.120" v="172"/>
          <ac:spMkLst>
            <pc:docMk/>
            <pc:sldMk cId="1192344745" sldId="275"/>
            <ac:spMk id="7213" creationId="{E3020543-B24B-4EC4-8FFC-8DD88EEA91A8}"/>
          </ac:spMkLst>
        </pc:spChg>
        <pc:spChg chg="add del">
          <ac:chgData name="Vladislav Antonyuk" userId="900fcd2f295b9448" providerId="Windows Live" clId="Web-{7D024704-8CB5-475C-AA84-FFAD3A4D9A82}" dt="2023-11-25T12:05:19.574" v="182"/>
          <ac:spMkLst>
            <pc:docMk/>
            <pc:sldMk cId="1192344745" sldId="275"/>
            <ac:spMk id="7220" creationId="{327D73B4-9F5C-4A64-A179-51B9500CB8B5}"/>
          </ac:spMkLst>
        </pc:spChg>
        <pc:spChg chg="add del">
          <ac:chgData name="Vladislav Antonyuk" userId="900fcd2f295b9448" providerId="Windows Live" clId="Web-{7D024704-8CB5-475C-AA84-FFAD3A4D9A82}" dt="2023-11-25T12:05:19.574" v="182"/>
          <ac:spMkLst>
            <pc:docMk/>
            <pc:sldMk cId="1192344745" sldId="275"/>
            <ac:spMk id="7222" creationId="{AB673405-BF85-493E-8558-0DCBEDB2BB49}"/>
          </ac:spMkLst>
        </pc:spChg>
        <pc:spChg chg="add del">
          <ac:chgData name="Vladislav Antonyuk" userId="900fcd2f295b9448" providerId="Windows Live" clId="Web-{7D024704-8CB5-475C-AA84-FFAD3A4D9A82}" dt="2023-11-25T12:05:19.574" v="182"/>
          <ac:spMkLst>
            <pc:docMk/>
            <pc:sldMk cId="1192344745" sldId="275"/>
            <ac:spMk id="7223" creationId="{C64EAE84-A813-4501-BC71-DBD14BA0265E}"/>
          </ac:spMkLst>
        </pc:spChg>
        <pc:spChg chg="add del">
          <ac:chgData name="Vladislav Antonyuk" userId="900fcd2f295b9448" providerId="Windows Live" clId="Web-{7D024704-8CB5-475C-AA84-FFAD3A4D9A82}" dt="2023-11-25T12:05:19.574" v="182"/>
          <ac:spMkLst>
            <pc:docMk/>
            <pc:sldMk cId="1192344745" sldId="275"/>
            <ac:spMk id="7224" creationId="{E3020543-B24B-4EC4-8FFC-8DD88EEA91A8}"/>
          </ac:spMkLst>
        </pc:spChg>
        <pc:spChg chg="add del">
          <ac:chgData name="Vladislav Antonyuk" userId="900fcd2f295b9448" providerId="Windows Live" clId="Web-{7D024704-8CB5-475C-AA84-FFAD3A4D9A82}" dt="2023-11-25T12:05:33.856" v="184"/>
          <ac:spMkLst>
            <pc:docMk/>
            <pc:sldMk cId="1192344745" sldId="275"/>
            <ac:spMk id="7230" creationId="{231598CC-E9D8-46F1-A31D-21527BFD635F}"/>
          </ac:spMkLst>
        </pc:spChg>
        <pc:spChg chg="add del">
          <ac:chgData name="Vladislav Antonyuk" userId="900fcd2f295b9448" providerId="Windows Live" clId="Web-{7D024704-8CB5-475C-AA84-FFAD3A4D9A82}" dt="2023-11-25T12:05:33.856" v="184"/>
          <ac:spMkLst>
            <pc:docMk/>
            <pc:sldMk cId="1192344745" sldId="275"/>
            <ac:spMk id="7232" creationId="{CB147A70-DC29-4DDF-A34C-2B82C6E2295E}"/>
          </ac:spMkLst>
        </pc:spChg>
        <pc:spChg chg="add del">
          <ac:chgData name="Vladislav Antonyuk" userId="900fcd2f295b9448" providerId="Windows Live" clId="Web-{7D024704-8CB5-475C-AA84-FFAD3A4D9A82}" dt="2023-11-25T12:05:33.856" v="184"/>
          <ac:spMkLst>
            <pc:docMk/>
            <pc:sldMk cId="1192344745" sldId="275"/>
            <ac:spMk id="7234" creationId="{3B438362-1E1E-4C62-A99E-4134CB16366C}"/>
          </ac:spMkLst>
        </pc:spChg>
        <pc:spChg chg="add del">
          <ac:chgData name="Vladislav Antonyuk" userId="900fcd2f295b9448" providerId="Windows Live" clId="Web-{7D024704-8CB5-475C-AA84-FFAD3A4D9A82}" dt="2023-11-25T12:05:33.856" v="184"/>
          <ac:spMkLst>
            <pc:docMk/>
            <pc:sldMk cId="1192344745" sldId="275"/>
            <ac:spMk id="7236" creationId="{6C077334-5571-4B83-A83E-4CCCFA7B5E8A}"/>
          </ac:spMkLst>
        </pc:spChg>
        <pc:spChg chg="add del">
          <ac:chgData name="Vladislav Antonyuk" userId="900fcd2f295b9448" providerId="Windows Live" clId="Web-{7D024704-8CB5-475C-AA84-FFAD3A4D9A82}" dt="2023-11-25T12:05:33.856" v="184"/>
          <ac:spMkLst>
            <pc:docMk/>
            <pc:sldMk cId="1192344745" sldId="275"/>
            <ac:spMk id="7240" creationId="{0F646DF8-223D-47DD-95B1-F2654229E56C}"/>
          </ac:spMkLst>
        </pc:spChg>
        <pc:spChg chg="add del">
          <ac:chgData name="Vladislav Antonyuk" userId="900fcd2f295b9448" providerId="Windows Live" clId="Web-{7D024704-8CB5-475C-AA84-FFAD3A4D9A82}" dt="2023-11-25T12:05:33.856" v="184"/>
          <ac:spMkLst>
            <pc:docMk/>
            <pc:sldMk cId="1192344745" sldId="275"/>
            <ac:spMk id="7242" creationId="{4D3DC50D-CA0F-48F9-B17E-20D8669AA4E0}"/>
          </ac:spMkLst>
        </pc:spChg>
        <pc:spChg chg="add del">
          <ac:chgData name="Vladislav Antonyuk" userId="900fcd2f295b9448" providerId="Windows Live" clId="Web-{7D024704-8CB5-475C-AA84-FFAD3A4D9A82}" dt="2023-11-25T12:06:18.060" v="193"/>
          <ac:spMkLst>
            <pc:docMk/>
            <pc:sldMk cId="1192344745" sldId="275"/>
            <ac:spMk id="7247" creationId="{352BEC0E-22F8-46D0-9632-375DB541B06C}"/>
          </ac:spMkLst>
        </pc:spChg>
        <pc:spChg chg="add del">
          <ac:chgData name="Vladislav Antonyuk" userId="900fcd2f295b9448" providerId="Windows Live" clId="Web-{7D024704-8CB5-475C-AA84-FFAD3A4D9A82}" dt="2023-11-25T12:06:18.060" v="193"/>
          <ac:spMkLst>
            <pc:docMk/>
            <pc:sldMk cId="1192344745" sldId="275"/>
            <ac:spMk id="7249" creationId="{3FCFB1DE-0B7E-48CC-BA90-B2AB0889F9D6}"/>
          </ac:spMkLst>
        </pc:spChg>
        <pc:spChg chg="add del">
          <ac:chgData name="Vladislav Antonyuk" userId="900fcd2f295b9448" providerId="Windows Live" clId="Web-{7D024704-8CB5-475C-AA84-FFAD3A4D9A82}" dt="2023-11-25T12:06:18.060" v="192"/>
          <ac:spMkLst>
            <pc:docMk/>
            <pc:sldMk cId="1192344745" sldId="275"/>
            <ac:spMk id="7254" creationId="{13844EE9-2895-4B7B-A445-00BA91721BDF}"/>
          </ac:spMkLst>
        </pc:spChg>
        <pc:spChg chg="add del">
          <ac:chgData name="Vladislav Antonyuk" userId="900fcd2f295b9448" providerId="Windows Live" clId="Web-{7D024704-8CB5-475C-AA84-FFAD3A4D9A82}" dt="2023-11-25T12:06:18.060" v="192"/>
          <ac:spMkLst>
            <pc:docMk/>
            <pc:sldMk cId="1192344745" sldId="275"/>
            <ac:spMk id="7256" creationId="{97B03642-7722-4B15-897F-76918F86B8FB}"/>
          </ac:spMkLst>
        </pc:spChg>
        <pc:spChg chg="add del">
          <ac:chgData name="Vladislav Antonyuk" userId="900fcd2f295b9448" providerId="Windows Live" clId="Web-{7D024704-8CB5-475C-AA84-FFAD3A4D9A82}" dt="2023-11-25T12:06:18.060" v="192"/>
          <ac:spMkLst>
            <pc:docMk/>
            <pc:sldMk cId="1192344745" sldId="275"/>
            <ac:spMk id="7258" creationId="{6068EAC2-2623-4156-A990-D776FF9BF493}"/>
          </ac:spMkLst>
        </pc:spChg>
        <pc:spChg chg="add del">
          <ac:chgData name="Vladislav Antonyuk" userId="900fcd2f295b9448" providerId="Windows Live" clId="Web-{7D024704-8CB5-475C-AA84-FFAD3A4D9A82}" dt="2023-11-25T12:06:18.060" v="192"/>
          <ac:spMkLst>
            <pc:docMk/>
            <pc:sldMk cId="1192344745" sldId="275"/>
            <ac:spMk id="7260" creationId="{4C707BC9-731A-490A-AF25-6F349FD9B02F}"/>
          </ac:spMkLst>
        </pc:spChg>
        <pc:spChg chg="add del">
          <ac:chgData name="Vladislav Antonyuk" userId="900fcd2f295b9448" providerId="Windows Live" clId="Web-{7D024704-8CB5-475C-AA84-FFAD3A4D9A82}" dt="2023-11-25T12:06:18.060" v="192"/>
          <ac:spMkLst>
            <pc:docMk/>
            <pc:sldMk cId="1192344745" sldId="275"/>
            <ac:spMk id="7262" creationId="{3FD7C480-AC7D-4FEE-BB95-EEE23BB3E693}"/>
          </ac:spMkLst>
        </pc:spChg>
        <pc:spChg chg="add">
          <ac:chgData name="Vladislav Antonyuk" userId="900fcd2f295b9448" providerId="Windows Live" clId="Web-{7D024704-8CB5-475C-AA84-FFAD3A4D9A82}" dt="2023-11-25T12:06:18.060" v="193"/>
          <ac:spMkLst>
            <pc:docMk/>
            <pc:sldMk cId="1192344745" sldId="275"/>
            <ac:spMk id="7264" creationId="{7B831B6F-405A-4B47-B9BB-5CA88F285844}"/>
          </ac:spMkLst>
        </pc:spChg>
        <pc:spChg chg="add">
          <ac:chgData name="Vladislav Antonyuk" userId="900fcd2f295b9448" providerId="Windows Live" clId="Web-{7D024704-8CB5-475C-AA84-FFAD3A4D9A82}" dt="2023-11-25T12:06:18.060" v="193"/>
          <ac:spMkLst>
            <pc:docMk/>
            <pc:sldMk cId="1192344745" sldId="275"/>
            <ac:spMk id="7265" creationId="{953EE71A-6488-4203-A7C4-77102FD0DCCA}"/>
          </ac:spMkLst>
        </pc:spChg>
        <pc:grpChg chg="add del">
          <ac:chgData name="Vladislav Antonyuk" userId="900fcd2f295b9448" providerId="Windows Live" clId="Web-{7D024704-8CB5-475C-AA84-FFAD3A4D9A82}" dt="2023-11-25T12:04:43.120" v="172"/>
          <ac:grpSpMkLst>
            <pc:docMk/>
            <pc:sldMk cId="1192344745" sldId="275"/>
            <ac:grpSpMk id="7205" creationId="{05BBA018-FA75-43BF-99E6-1F5245727D29}"/>
          </ac:grpSpMkLst>
        </pc:grpChg>
        <pc:grpChg chg="add del">
          <ac:chgData name="Vladislav Antonyuk" userId="900fcd2f295b9448" providerId="Windows Live" clId="Web-{7D024704-8CB5-475C-AA84-FFAD3A4D9A82}" dt="2023-11-25T12:04:53.542" v="174"/>
          <ac:grpSpMkLst>
            <pc:docMk/>
            <pc:sldMk cId="1192344745" sldId="275"/>
            <ac:grpSpMk id="7217" creationId="{792AA144-DDFF-C43B-6866-516C9091D065}"/>
          </ac:grpSpMkLst>
        </pc:grpChg>
        <pc:grpChg chg="add del">
          <ac:chgData name="Vladislav Antonyuk" userId="900fcd2f295b9448" providerId="Windows Live" clId="Web-{7D024704-8CB5-475C-AA84-FFAD3A4D9A82}" dt="2023-11-25T12:05:19.574" v="182"/>
          <ac:grpSpMkLst>
            <pc:docMk/>
            <pc:sldMk cId="1192344745" sldId="275"/>
            <ac:grpSpMk id="7221" creationId="{05BBA018-FA75-43BF-99E6-1F5245727D29}"/>
          </ac:grpSpMkLst>
        </pc:grpChg>
        <pc:picChg chg="add del mod ord">
          <ac:chgData name="Vladislav Antonyuk" userId="900fcd2f295b9448" providerId="Windows Live" clId="Web-{7D024704-8CB5-475C-AA84-FFAD3A4D9A82}" dt="2023-11-25T12:05:57.950" v="188"/>
          <ac:picMkLst>
            <pc:docMk/>
            <pc:sldMk cId="1192344745" sldId="275"/>
            <ac:picMk id="3" creationId="{DC77113E-F34B-509E-B8D8-A96287F50E7E}"/>
          </ac:picMkLst>
        </pc:picChg>
        <pc:picChg chg="add mod ord">
          <ac:chgData name="Vladislav Antonyuk" userId="900fcd2f295b9448" providerId="Windows Live" clId="Web-{7D024704-8CB5-475C-AA84-FFAD3A4D9A82}" dt="2023-11-25T12:06:18.060" v="193"/>
          <ac:picMkLst>
            <pc:docMk/>
            <pc:sldMk cId="1192344745" sldId="275"/>
            <ac:picMk id="5" creationId="{88616E29-FEA7-BFD2-3B06-904D89108D39}"/>
          </ac:picMkLst>
        </pc:picChg>
        <pc:cxnChg chg="add del">
          <ac:chgData name="Vladislav Antonyuk" userId="900fcd2f295b9448" providerId="Windows Live" clId="Web-{7D024704-8CB5-475C-AA84-FFAD3A4D9A82}" dt="2023-11-25T12:02:14.742" v="159"/>
          <ac:cxnSpMkLst>
            <pc:docMk/>
            <pc:sldMk cId="1192344745" sldId="275"/>
            <ac:cxnSpMk id="7180" creationId="{FC23E3B9-5ABF-58B3-E2B0-E9A5DAA90037}"/>
          </ac:cxnSpMkLst>
        </pc:cxnChg>
        <pc:cxnChg chg="add del">
          <ac:chgData name="Vladislav Antonyuk" userId="900fcd2f295b9448" providerId="Windows Live" clId="Web-{7D024704-8CB5-475C-AA84-FFAD3A4D9A82}" dt="2023-11-25T12:04:53.558" v="175"/>
          <ac:cxnSpMkLst>
            <pc:docMk/>
            <pc:sldMk cId="1192344745" sldId="275"/>
            <ac:cxnSpMk id="7198" creationId="{C49DA8F6-BCC1-4447-B54C-57856834B94B}"/>
          </ac:cxnSpMkLst>
        </pc:cxnChg>
        <pc:cxnChg chg="add del">
          <ac:chgData name="Vladislav Antonyuk" userId="900fcd2f295b9448" providerId="Windows Live" clId="Web-{7D024704-8CB5-475C-AA84-FFAD3A4D9A82}" dt="2023-11-25T12:04:43.120" v="172"/>
          <ac:cxnSpMkLst>
            <pc:docMk/>
            <pc:sldMk cId="1192344745" sldId="275"/>
            <ac:cxnSpMk id="7215" creationId="{C49DA8F6-BCC1-4447-B54C-57856834B94B}"/>
          </ac:cxnSpMkLst>
        </pc:cxnChg>
        <pc:cxnChg chg="add del">
          <ac:chgData name="Vladislav Antonyuk" userId="900fcd2f295b9448" providerId="Windows Live" clId="Web-{7D024704-8CB5-475C-AA84-FFAD3A4D9A82}" dt="2023-11-25T12:05:19.574" v="182"/>
          <ac:cxnSpMkLst>
            <pc:docMk/>
            <pc:sldMk cId="1192344745" sldId="275"/>
            <ac:cxnSpMk id="7225" creationId="{C49DA8F6-BCC1-4447-B54C-57856834B94B}"/>
          </ac:cxnSpMkLst>
        </pc:cxnChg>
        <pc:cxnChg chg="add del">
          <ac:chgData name="Vladislav Antonyuk" userId="900fcd2f295b9448" providerId="Windows Live" clId="Web-{7D024704-8CB5-475C-AA84-FFAD3A4D9A82}" dt="2023-11-25T12:05:33.856" v="184"/>
          <ac:cxnSpMkLst>
            <pc:docMk/>
            <pc:sldMk cId="1192344745" sldId="275"/>
            <ac:cxnSpMk id="7238" creationId="{2F61ABFD-DE05-41FD-A6B7-6D40196C1570}"/>
          </ac:cxnSpMkLst>
        </pc:cxnChg>
      </pc:sldChg>
      <pc:sldChg chg="addSp delSp modSp">
        <pc:chgData name="Vladislav Antonyuk" userId="900fcd2f295b9448" providerId="Windows Live" clId="Web-{7D024704-8CB5-475C-AA84-FFAD3A4D9A82}" dt="2023-11-25T11:10:23.489" v="4" actId="14100"/>
        <pc:sldMkLst>
          <pc:docMk/>
          <pc:sldMk cId="543345990" sldId="286"/>
        </pc:sldMkLst>
        <pc:picChg chg="add mod">
          <ac:chgData name="Vladislav Antonyuk" userId="900fcd2f295b9448" providerId="Windows Live" clId="Web-{7D024704-8CB5-475C-AA84-FFAD3A4D9A82}" dt="2023-11-25T11:10:23.489" v="4" actId="14100"/>
          <ac:picMkLst>
            <pc:docMk/>
            <pc:sldMk cId="543345990" sldId="286"/>
            <ac:picMk id="4" creationId="{2AC17F83-818C-B4E3-FB04-3EBE3F2560A4}"/>
          </ac:picMkLst>
        </pc:picChg>
        <pc:picChg chg="del">
          <ac:chgData name="Vladislav Antonyuk" userId="900fcd2f295b9448" providerId="Windows Live" clId="Web-{7D024704-8CB5-475C-AA84-FFAD3A4D9A82}" dt="2023-11-25T11:10:19.192" v="3"/>
          <ac:picMkLst>
            <pc:docMk/>
            <pc:sldMk cId="543345990" sldId="286"/>
            <ac:picMk id="2056" creationId="{E7E987A8-2D0B-4083-89A3-C234CE0950FA}"/>
          </ac:picMkLst>
        </pc:picChg>
      </pc:sldChg>
      <pc:sldChg chg="modSp">
        <pc:chgData name="Vladislav Antonyuk" userId="900fcd2f295b9448" providerId="Windows Live" clId="Web-{7D024704-8CB5-475C-AA84-FFAD3A4D9A82}" dt="2023-11-25T11:51:25.276" v="46" actId="20577"/>
        <pc:sldMkLst>
          <pc:docMk/>
          <pc:sldMk cId="3634918508" sldId="288"/>
        </pc:sldMkLst>
        <pc:spChg chg="mod">
          <ac:chgData name="Vladislav Antonyuk" userId="900fcd2f295b9448" providerId="Windows Live" clId="Web-{7D024704-8CB5-475C-AA84-FFAD3A4D9A82}" dt="2023-11-25T11:51:25.276" v="46" actId="20577"/>
          <ac:spMkLst>
            <pc:docMk/>
            <pc:sldMk cId="3634918508" sldId="288"/>
            <ac:spMk id="3" creationId="{366455AE-46C0-4450-9DC5-21D551700B0A}"/>
          </ac:spMkLst>
        </pc:spChg>
      </pc:sldChg>
      <pc:sldChg chg="modNotes">
        <pc:chgData name="Vladislav Antonyuk" userId="900fcd2f295b9448" providerId="Windows Live" clId="Web-{7D024704-8CB5-475C-AA84-FFAD3A4D9A82}" dt="2023-11-25T12:00:07.505" v="153"/>
        <pc:sldMkLst>
          <pc:docMk/>
          <pc:sldMk cId="526713299" sldId="294"/>
        </pc:sldMkLst>
      </pc:sldChg>
      <pc:sldChg chg="addSp delSp modSp new addAnim">
        <pc:chgData name="Vladislav Antonyuk" userId="900fcd2f295b9448" providerId="Windows Live" clId="Web-{7D024704-8CB5-475C-AA84-FFAD3A4D9A82}" dt="2023-11-25T11:54:40.780" v="54" actId="1076"/>
        <pc:sldMkLst>
          <pc:docMk/>
          <pc:sldMk cId="3397647944" sldId="295"/>
        </pc:sldMkLst>
        <pc:picChg chg="add del mod">
          <ac:chgData name="Vladislav Antonyuk" userId="900fcd2f295b9448" providerId="Windows Live" clId="Web-{7D024704-8CB5-475C-AA84-FFAD3A4D9A82}" dt="2023-11-25T11:53:38.232" v="47"/>
          <ac:picMkLst>
            <pc:docMk/>
            <pc:sldMk cId="3397647944" sldId="295"/>
            <ac:picMk id="3" creationId="{512ECF39-C0D8-D51D-4CD5-1F4310EC5E9D}"/>
          </ac:picMkLst>
        </pc:picChg>
        <pc:picChg chg="add mod">
          <ac:chgData name="Vladislav Antonyuk" userId="900fcd2f295b9448" providerId="Windows Live" clId="Web-{7D024704-8CB5-475C-AA84-FFAD3A4D9A82}" dt="2023-11-25T11:54:40.780" v="54" actId="1076"/>
          <ac:picMkLst>
            <pc:docMk/>
            <pc:sldMk cId="3397647944" sldId="295"/>
            <ac:picMk id="4" creationId="{58FCE7B8-C055-4FF7-D7CB-BBC32D0E79A5}"/>
          </ac:picMkLst>
        </pc:picChg>
      </pc:sldChg>
    </pc:docChg>
  </pc:docChgLst>
  <pc:docChgLst>
    <pc:chgData name="Vladislav Antonyuk" userId="900fcd2f295b9448" providerId="Windows Live" clId="Web-{2A97C53E-9531-4DA2-81F8-96093522612E}"/>
    <pc:docChg chg="sldOrd">
      <pc:chgData name="Vladislav Antonyuk" userId="900fcd2f295b9448" providerId="Windows Live" clId="Web-{2A97C53E-9531-4DA2-81F8-96093522612E}" dt="2023-12-07T16:58:28.602" v="0"/>
      <pc:docMkLst>
        <pc:docMk/>
      </pc:docMkLst>
      <pc:sldChg chg="ord">
        <pc:chgData name="Vladislav Antonyuk" userId="900fcd2f295b9448" providerId="Windows Live" clId="Web-{2A97C53E-9531-4DA2-81F8-96093522612E}" dt="2023-12-07T16:58:28.602" v="0"/>
        <pc:sldMkLst>
          <pc:docMk/>
          <pc:sldMk cId="3397647944" sldId="295"/>
        </pc:sldMkLst>
      </pc:sldChg>
    </pc:docChg>
  </pc:docChgLst>
  <pc:docChgLst>
    <pc:chgData name="Vladislav Antonyuk" userId="900fcd2f295b9448" providerId="Windows Live" clId="Web-{D20D48EF-6284-4CB0-807A-161F21C7D669}"/>
    <pc:docChg chg="modSld sldOrd">
      <pc:chgData name="Vladislav Antonyuk" userId="900fcd2f295b9448" providerId="Windows Live" clId="Web-{D20D48EF-6284-4CB0-807A-161F21C7D669}" dt="2022-09-25T14:00:56.377" v="284" actId="1076"/>
      <pc:docMkLst>
        <pc:docMk/>
      </pc:docMkLst>
      <pc:sldChg chg="addSp modSp mod ord setBg">
        <pc:chgData name="Vladislav Antonyuk" userId="900fcd2f295b9448" providerId="Windows Live" clId="Web-{D20D48EF-6284-4CB0-807A-161F21C7D669}" dt="2022-09-25T14:00:37.939" v="283"/>
        <pc:sldMkLst>
          <pc:docMk/>
          <pc:sldMk cId="764842367" sldId="260"/>
        </pc:sldMkLst>
        <pc:spChg chg="mod">
          <ac:chgData name="Vladislav Antonyuk" userId="900fcd2f295b9448" providerId="Windows Live" clId="Web-{D20D48EF-6284-4CB0-807A-161F21C7D669}" dt="2022-09-25T14:00:37.939" v="283"/>
          <ac:spMkLst>
            <pc:docMk/>
            <pc:sldMk cId="764842367" sldId="260"/>
            <ac:spMk id="5" creationId="{FE5D14A7-1F23-4D1E-A6D7-7247E80F1347}"/>
          </ac:spMkLst>
        </pc:spChg>
        <pc:spChg chg="add">
          <ac:chgData name="Vladislav Antonyuk" userId="900fcd2f295b9448" providerId="Windows Live" clId="Web-{D20D48EF-6284-4CB0-807A-161F21C7D669}" dt="2022-09-25T14:00:37.939" v="283"/>
          <ac:spMkLst>
            <pc:docMk/>
            <pc:sldMk cId="764842367" sldId="260"/>
            <ac:spMk id="11" creationId="{D4771268-CB57-404A-9271-370EB28F6090}"/>
          </ac:spMkLst>
        </pc:spChg>
        <pc:picChg chg="mod">
          <ac:chgData name="Vladislav Antonyuk" userId="900fcd2f295b9448" providerId="Windows Live" clId="Web-{D20D48EF-6284-4CB0-807A-161F21C7D669}" dt="2022-09-25T14:00:37.939" v="283"/>
          <ac:picMkLst>
            <pc:docMk/>
            <pc:sldMk cId="764842367" sldId="260"/>
            <ac:picMk id="6" creationId="{1CED30A6-1FDC-487A-9419-F8101B065C8D}"/>
          </ac:picMkLst>
        </pc:picChg>
      </pc:sldChg>
      <pc:sldChg chg="modSp">
        <pc:chgData name="Vladislav Antonyuk" userId="900fcd2f295b9448" providerId="Windows Live" clId="Web-{D20D48EF-6284-4CB0-807A-161F21C7D669}" dt="2022-09-25T13:57:32.607" v="281" actId="20577"/>
        <pc:sldMkLst>
          <pc:docMk/>
          <pc:sldMk cId="3535210551" sldId="263"/>
        </pc:sldMkLst>
        <pc:spChg chg="mod">
          <ac:chgData name="Vladislav Antonyuk" userId="900fcd2f295b9448" providerId="Windows Live" clId="Web-{D20D48EF-6284-4CB0-807A-161F21C7D669}" dt="2022-09-25T13:57:32.607" v="281" actId="20577"/>
          <ac:spMkLst>
            <pc:docMk/>
            <pc:sldMk cId="3535210551" sldId="263"/>
            <ac:spMk id="3" creationId="{6CB65225-39DC-4124-BA32-427F06B6B835}"/>
          </ac:spMkLst>
        </pc:spChg>
      </pc:sldChg>
      <pc:sldChg chg="modSp">
        <pc:chgData name="Vladislav Antonyuk" userId="900fcd2f295b9448" providerId="Windows Live" clId="Web-{D20D48EF-6284-4CB0-807A-161F21C7D669}" dt="2022-09-25T14:00:56.377" v="284" actId="1076"/>
        <pc:sldMkLst>
          <pc:docMk/>
          <pc:sldMk cId="2716362934" sldId="274"/>
        </pc:sldMkLst>
        <pc:graphicFrameChg chg="mod">
          <ac:chgData name="Vladislav Antonyuk" userId="900fcd2f295b9448" providerId="Windows Live" clId="Web-{D20D48EF-6284-4CB0-807A-161F21C7D669}" dt="2022-09-25T14:00:56.377" v="284" actId="1076"/>
          <ac:graphicFrameMkLst>
            <pc:docMk/>
            <pc:sldMk cId="2716362934" sldId="274"/>
            <ac:graphicFrameMk id="2" creationId="{3F90930C-2838-DFD4-F4C3-6EAB437F33A0}"/>
          </ac:graphicFrameMkLst>
        </pc:graphicFrameChg>
        <pc:graphicFrameChg chg="mod modGraphic">
          <ac:chgData name="Vladislav Antonyuk" userId="900fcd2f295b9448" providerId="Windows Live" clId="Web-{D20D48EF-6284-4CB0-807A-161F21C7D669}" dt="2022-09-25T13:44:22.497" v="278"/>
          <ac:graphicFrameMkLst>
            <pc:docMk/>
            <pc:sldMk cId="2716362934" sldId="274"/>
            <ac:graphicFrameMk id="12" creationId="{117BC69E-144F-1E8E-0A5A-E32FF7B7CC5F}"/>
          </ac:graphicFrameMkLst>
        </pc:graphicFrameChg>
      </pc:sldChg>
    </pc:docChg>
  </pc:docChgLst>
  <pc:docChgLst>
    <pc:chgData name="Vladislav Antonyuk" userId="900fcd2f295b9448" providerId="Windows Live" clId="Web-{121E0CE2-DE94-4FCD-9751-EB444237AAC3}"/>
    <pc:docChg chg="sldOrd">
      <pc:chgData name="Vladislav Antonyuk" userId="900fcd2f295b9448" providerId="Windows Live" clId="Web-{121E0CE2-DE94-4FCD-9751-EB444237AAC3}" dt="2023-12-04T17:06:54.330" v="0"/>
      <pc:docMkLst>
        <pc:docMk/>
      </pc:docMkLst>
      <pc:sldChg chg="ord">
        <pc:chgData name="Vladislav Antonyuk" userId="900fcd2f295b9448" providerId="Windows Live" clId="Web-{121E0CE2-DE94-4FCD-9751-EB444237AAC3}" dt="2023-12-04T17:06:54.330" v="0"/>
        <pc:sldMkLst>
          <pc:docMk/>
          <pc:sldMk cId="1339717134" sldId="290"/>
        </pc:sldMkLst>
      </pc:sldChg>
    </pc:docChg>
  </pc:docChgLst>
  <pc:docChgLst>
    <pc:chgData name="Vladislav Antonyuk" userId="900fcd2f295b9448" providerId="Windows Live" clId="Web-{186216CE-E384-458F-87DA-B0D2BFE155A3}"/>
    <pc:docChg chg="modSld">
      <pc:chgData name="Vladislav Antonyuk" userId="900fcd2f295b9448" providerId="Windows Live" clId="Web-{186216CE-E384-458F-87DA-B0D2BFE155A3}" dt="2023-11-29T19:38:53.439" v="17" actId="1076"/>
      <pc:docMkLst>
        <pc:docMk/>
      </pc:docMkLst>
      <pc:sldChg chg="modSp">
        <pc:chgData name="Vladislav Antonyuk" userId="900fcd2f295b9448" providerId="Windows Live" clId="Web-{186216CE-E384-458F-87DA-B0D2BFE155A3}" dt="2023-11-29T17:08:06.286" v="1" actId="20577"/>
        <pc:sldMkLst>
          <pc:docMk/>
          <pc:sldMk cId="1192344745" sldId="275"/>
        </pc:sldMkLst>
        <pc:spChg chg="mod">
          <ac:chgData name="Vladislav Antonyuk" userId="900fcd2f295b9448" providerId="Windows Live" clId="Web-{186216CE-E384-458F-87DA-B0D2BFE155A3}" dt="2023-11-29T17:08:06.286" v="1" actId="20577"/>
          <ac:spMkLst>
            <pc:docMk/>
            <pc:sldMk cId="1192344745" sldId="275"/>
            <ac:spMk id="4" creationId="{E3BB4F3D-68DF-2564-007C-F6F453CAB3BB}"/>
          </ac:spMkLst>
        </pc:spChg>
      </pc:sldChg>
      <pc:sldChg chg="addSp modSp">
        <pc:chgData name="Vladislav Antonyuk" userId="900fcd2f295b9448" providerId="Windows Live" clId="Web-{186216CE-E384-458F-87DA-B0D2BFE155A3}" dt="2023-11-29T19:38:53.439" v="17" actId="1076"/>
        <pc:sldMkLst>
          <pc:docMk/>
          <pc:sldMk cId="526713299" sldId="294"/>
        </pc:sldMkLst>
        <pc:spChg chg="mod">
          <ac:chgData name="Vladislav Antonyuk" userId="900fcd2f295b9448" providerId="Windows Live" clId="Web-{186216CE-E384-458F-87DA-B0D2BFE155A3}" dt="2023-11-29T19:38:31.501" v="14" actId="20577"/>
          <ac:spMkLst>
            <pc:docMk/>
            <pc:sldMk cId="526713299" sldId="294"/>
            <ac:spMk id="2" creationId="{6876BE30-C9EA-3FBC-6053-E5E73468D273}"/>
          </ac:spMkLst>
        </pc:spChg>
        <pc:picChg chg="add mod">
          <ac:chgData name="Vladislav Antonyuk" userId="900fcd2f295b9448" providerId="Windows Live" clId="Web-{186216CE-E384-458F-87DA-B0D2BFE155A3}" dt="2023-11-29T19:38:53.439" v="17" actId="1076"/>
          <ac:picMkLst>
            <pc:docMk/>
            <pc:sldMk cId="526713299" sldId="294"/>
            <ac:picMk id="4" creationId="{197AC486-8030-FA9D-FCFF-5DFAE5AF2ABA}"/>
          </ac:picMkLst>
        </pc:picChg>
      </pc:sldChg>
    </pc:docChg>
  </pc:docChgLst>
  <pc:docChgLst>
    <pc:chgData name="Skrypnyk Rostyslav" userId="818175ae7179d236" providerId="Windows Live" clId="Web-{56A43CCD-5322-4B65-B5EF-2B5097701349}"/>
    <pc:docChg chg="addSld modSld">
      <pc:chgData name="Skrypnyk Rostyslav" userId="818175ae7179d236" providerId="Windows Live" clId="Web-{56A43CCD-5322-4B65-B5EF-2B5097701349}" dt="2023-11-23T16:56:44.307" v="271" actId="20577"/>
      <pc:docMkLst>
        <pc:docMk/>
      </pc:docMkLst>
      <pc:sldChg chg="addSp delSp modSp mod setBg">
        <pc:chgData name="Skrypnyk Rostyslav" userId="818175ae7179d236" providerId="Windows Live" clId="Web-{56A43CCD-5322-4B65-B5EF-2B5097701349}" dt="2023-11-23T16:56:29.291" v="259" actId="20577"/>
        <pc:sldMkLst>
          <pc:docMk/>
          <pc:sldMk cId="2027686879" sldId="291"/>
        </pc:sldMkLst>
        <pc:spChg chg="mod">
          <ac:chgData name="Skrypnyk Rostyslav" userId="818175ae7179d236" providerId="Windows Live" clId="Web-{56A43CCD-5322-4B65-B5EF-2B5097701349}" dt="2023-11-23T16:56:29.291" v="259" actId="20577"/>
          <ac:spMkLst>
            <pc:docMk/>
            <pc:sldMk cId="2027686879" sldId="291"/>
            <ac:spMk id="2" creationId="{F1145712-F5C1-488F-85BD-A274080EAFDF}"/>
          </ac:spMkLst>
        </pc:spChg>
        <pc:spChg chg="add del">
          <ac:chgData name="Skrypnyk Rostyslav" userId="818175ae7179d236" providerId="Windows Live" clId="Web-{56A43CCD-5322-4B65-B5EF-2B5097701349}" dt="2023-11-23T16:45:45.308" v="225"/>
          <ac:spMkLst>
            <pc:docMk/>
            <pc:sldMk cId="2027686879" sldId="291"/>
            <ac:spMk id="9" creationId="{A4AC5506-6312-4701-8D3C-40187889A947}"/>
          </ac:spMkLst>
        </pc:spChg>
        <pc:spChg chg="add">
          <ac:chgData name="Skrypnyk Rostyslav" userId="818175ae7179d236" providerId="Windows Live" clId="Web-{56A43CCD-5322-4B65-B5EF-2B5097701349}" dt="2023-11-23T16:45:45.308" v="226"/>
          <ac:spMkLst>
            <pc:docMk/>
            <pc:sldMk cId="2027686879" sldId="291"/>
            <ac:spMk id="11" creationId="{53F29798-D584-4792-9B62-3F5F5C36D619}"/>
          </ac:spMkLst>
        </pc:spChg>
        <pc:picChg chg="add del mod">
          <ac:chgData name="Skrypnyk Rostyslav" userId="818175ae7179d236" providerId="Windows Live" clId="Web-{56A43CCD-5322-4B65-B5EF-2B5097701349}" dt="2023-11-23T16:45:20.698" v="189"/>
          <ac:picMkLst>
            <pc:docMk/>
            <pc:sldMk cId="2027686879" sldId="291"/>
            <ac:picMk id="3" creationId="{64790B06-1250-49B3-EE63-8D36F26FE9DC}"/>
          </ac:picMkLst>
        </pc:picChg>
        <pc:picChg chg="add mod">
          <ac:chgData name="Skrypnyk Rostyslav" userId="818175ae7179d236" providerId="Windows Live" clId="Web-{56A43CCD-5322-4B65-B5EF-2B5097701349}" dt="2023-11-23T16:45:45.308" v="226"/>
          <ac:picMkLst>
            <pc:docMk/>
            <pc:sldMk cId="2027686879" sldId="291"/>
            <ac:picMk id="4" creationId="{7C79F9F6-6883-F626-BD9F-4C45A22DA086}"/>
          </ac:picMkLst>
        </pc:picChg>
      </pc:sldChg>
      <pc:sldChg chg="addSp modSp new">
        <pc:chgData name="Skrypnyk Rostyslav" userId="818175ae7179d236" providerId="Windows Live" clId="Web-{56A43CCD-5322-4B65-B5EF-2B5097701349}" dt="2023-11-23T16:02:46.497" v="152" actId="20577"/>
        <pc:sldMkLst>
          <pc:docMk/>
          <pc:sldMk cId="1213761686" sldId="292"/>
        </pc:sldMkLst>
        <pc:spChg chg="mod">
          <ac:chgData name="Skrypnyk Rostyslav" userId="818175ae7179d236" providerId="Windows Live" clId="Web-{56A43CCD-5322-4B65-B5EF-2B5097701349}" dt="2023-11-23T16:00:37.598" v="31" actId="20577"/>
          <ac:spMkLst>
            <pc:docMk/>
            <pc:sldMk cId="1213761686" sldId="292"/>
            <ac:spMk id="2" creationId="{F28F94ED-A25C-988A-0A87-8CCEAB0E295D}"/>
          </ac:spMkLst>
        </pc:spChg>
        <pc:spChg chg="add">
          <ac:chgData name="Skrypnyk Rostyslav" userId="818175ae7179d236" providerId="Windows Live" clId="Web-{56A43CCD-5322-4B65-B5EF-2B5097701349}" dt="2023-11-23T16:00:42.895" v="32"/>
          <ac:spMkLst>
            <pc:docMk/>
            <pc:sldMk cId="1213761686" sldId="292"/>
            <ac:spMk id="3" creationId="{6535E388-5052-46BA-E3F8-EE1014657A0C}"/>
          </ac:spMkLst>
        </pc:spChg>
        <pc:spChg chg="add mod">
          <ac:chgData name="Skrypnyk Rostyslav" userId="818175ae7179d236" providerId="Windows Live" clId="Web-{56A43CCD-5322-4B65-B5EF-2B5097701349}" dt="2023-11-23T16:02:46.497" v="152" actId="20577"/>
          <ac:spMkLst>
            <pc:docMk/>
            <pc:sldMk cId="1213761686" sldId="292"/>
            <ac:spMk id="5" creationId="{BEE5C4FF-9A91-C727-66E1-6FDB5B152012}"/>
          </ac:spMkLst>
        </pc:spChg>
      </pc:sldChg>
      <pc:sldChg chg="modSp new">
        <pc:chgData name="Skrypnyk Rostyslav" userId="818175ae7179d236" providerId="Windows Live" clId="Web-{56A43CCD-5322-4B65-B5EF-2B5097701349}" dt="2023-11-23T16:56:44.307" v="271" actId="20577"/>
        <pc:sldMkLst>
          <pc:docMk/>
          <pc:sldMk cId="3285121771" sldId="293"/>
        </pc:sldMkLst>
        <pc:spChg chg="mod">
          <ac:chgData name="Skrypnyk Rostyslav" userId="818175ae7179d236" providerId="Windows Live" clId="Web-{56A43CCD-5322-4B65-B5EF-2B5097701349}" dt="2023-11-23T16:56:44.307" v="271" actId="20577"/>
          <ac:spMkLst>
            <pc:docMk/>
            <pc:sldMk cId="3285121771" sldId="293"/>
            <ac:spMk id="2" creationId="{77B23002-7F65-E4C5-EA06-2E4C3D3DFBEA}"/>
          </ac:spMkLst>
        </pc:spChg>
      </pc:sldChg>
    </pc:docChg>
  </pc:docChgLst>
  <pc:docChgLst>
    <pc:chgData name="Vladislav Antonyuk" userId="900fcd2f295b9448" providerId="LiveId" clId="{AEADBF15-6E3C-445D-BF7E-B9FE9EEC0348}"/>
    <pc:docChg chg="undo custSel modSld">
      <pc:chgData name="Vladislav Antonyuk" userId="900fcd2f295b9448" providerId="LiveId" clId="{AEADBF15-6E3C-445D-BF7E-B9FE9EEC0348}" dt="2023-11-07T14:22:02.837" v="1309" actId="108"/>
      <pc:docMkLst>
        <pc:docMk/>
      </pc:docMkLst>
      <pc:sldChg chg="modSp mod">
        <pc:chgData name="Vladislav Antonyuk" userId="900fcd2f295b9448" providerId="LiveId" clId="{AEADBF15-6E3C-445D-BF7E-B9FE9EEC0348}" dt="2023-11-07T12:40:25.553" v="929" actId="14100"/>
        <pc:sldMkLst>
          <pc:docMk/>
          <pc:sldMk cId="925729181" sldId="268"/>
        </pc:sldMkLst>
        <pc:picChg chg="mod">
          <ac:chgData name="Vladislav Antonyuk" userId="900fcd2f295b9448" providerId="LiveId" clId="{AEADBF15-6E3C-445D-BF7E-B9FE9EEC0348}" dt="2023-11-07T12:40:25.553" v="929" actId="14100"/>
          <ac:picMkLst>
            <pc:docMk/>
            <pc:sldMk cId="925729181" sldId="268"/>
            <ac:picMk id="6" creationId="{B28380E7-9D37-F905-1941-55D3F642AE85}"/>
          </ac:picMkLst>
        </pc:picChg>
        <pc:picChg chg="mod">
          <ac:chgData name="Vladislav Antonyuk" userId="900fcd2f295b9448" providerId="LiveId" clId="{AEADBF15-6E3C-445D-BF7E-B9FE9EEC0348}" dt="2023-11-07T12:40:20.783" v="928" actId="1076"/>
          <ac:picMkLst>
            <pc:docMk/>
            <pc:sldMk cId="925729181" sldId="268"/>
            <ac:picMk id="7" creationId="{22AADDDD-D6DE-2F3B-A260-724BA6431F9A}"/>
          </ac:picMkLst>
        </pc:picChg>
      </pc:sldChg>
      <pc:sldChg chg="addSp delSp modSp mod">
        <pc:chgData name="Vladislav Antonyuk" userId="900fcd2f295b9448" providerId="LiveId" clId="{AEADBF15-6E3C-445D-BF7E-B9FE9EEC0348}" dt="2023-11-07T14:22:02.837" v="1309" actId="108"/>
        <pc:sldMkLst>
          <pc:docMk/>
          <pc:sldMk cId="2266703881" sldId="283"/>
        </pc:sldMkLst>
        <pc:spChg chg="mod">
          <ac:chgData name="Vladislav Antonyuk" userId="900fcd2f295b9448" providerId="LiveId" clId="{AEADBF15-6E3C-445D-BF7E-B9FE9EEC0348}" dt="2023-11-07T12:50:15.042" v="950" actId="27636"/>
          <ac:spMkLst>
            <pc:docMk/>
            <pc:sldMk cId="2266703881" sldId="283"/>
            <ac:spMk id="2" creationId="{5F2D836A-6B8C-44B8-BE6E-0FDBD154081B}"/>
          </ac:spMkLst>
        </pc:spChg>
        <pc:spChg chg="add mod">
          <ac:chgData name="Vladislav Antonyuk" userId="900fcd2f295b9448" providerId="LiveId" clId="{AEADBF15-6E3C-445D-BF7E-B9FE9EEC0348}" dt="2023-11-07T14:20:02.735" v="1277" actId="14100"/>
          <ac:spMkLst>
            <pc:docMk/>
            <pc:sldMk cId="2266703881" sldId="283"/>
            <ac:spMk id="4" creationId="{5F7F5CAB-B399-468B-80AD-A69A29957619}"/>
          </ac:spMkLst>
        </pc:spChg>
        <pc:spChg chg="add del">
          <ac:chgData name="Vladislav Antonyuk" userId="900fcd2f295b9448" providerId="LiveId" clId="{AEADBF15-6E3C-445D-BF7E-B9FE9EEC0348}" dt="2023-11-07T13:00:42.800" v="1063"/>
          <ac:spMkLst>
            <pc:docMk/>
            <pc:sldMk cId="2266703881" sldId="283"/>
            <ac:spMk id="6" creationId="{32E4C8E7-89ED-48E3-85DC-B9DE06ACFB13}"/>
          </ac:spMkLst>
        </pc:spChg>
        <pc:spChg chg="add mod">
          <ac:chgData name="Vladislav Antonyuk" userId="900fcd2f295b9448" providerId="LiveId" clId="{AEADBF15-6E3C-445D-BF7E-B9FE9EEC0348}" dt="2023-11-07T14:20:38.550" v="1284" actId="14100"/>
          <ac:spMkLst>
            <pc:docMk/>
            <pc:sldMk cId="2266703881" sldId="283"/>
            <ac:spMk id="7" creationId="{20AAA30C-EF41-4D36-82AC-6D7161D4DB0C}"/>
          </ac:spMkLst>
        </pc:spChg>
        <pc:spChg chg="add mod">
          <ac:chgData name="Vladislav Antonyuk" userId="900fcd2f295b9448" providerId="LiveId" clId="{AEADBF15-6E3C-445D-BF7E-B9FE9EEC0348}" dt="2023-11-07T14:22:02.837" v="1309" actId="108"/>
          <ac:spMkLst>
            <pc:docMk/>
            <pc:sldMk cId="2266703881" sldId="283"/>
            <ac:spMk id="8" creationId="{76479D06-5877-41B7-B0FA-FA4012C77C60}"/>
          </ac:spMkLst>
        </pc:spChg>
        <pc:spChg chg="add del">
          <ac:chgData name="Vladislav Antonyuk" userId="900fcd2f295b9448" providerId="LiveId" clId="{AEADBF15-6E3C-445D-BF7E-B9FE9EEC0348}" dt="2023-11-07T14:09:33.767" v="1151"/>
          <ac:spMkLst>
            <pc:docMk/>
            <pc:sldMk cId="2266703881" sldId="283"/>
            <ac:spMk id="9" creationId="{11D17BB4-DC27-4549-97D4-B9F67D2DDB44}"/>
          </ac:spMkLst>
        </pc:spChg>
        <pc:spChg chg="add del">
          <ac:chgData name="Vladislav Antonyuk" userId="900fcd2f295b9448" providerId="LiveId" clId="{AEADBF15-6E3C-445D-BF7E-B9FE9EEC0348}" dt="2023-11-07T14:17:25.277" v="1247"/>
          <ac:spMkLst>
            <pc:docMk/>
            <pc:sldMk cId="2266703881" sldId="283"/>
            <ac:spMk id="10" creationId="{19724604-0D03-4088-B3F6-3BE9684AC13F}"/>
          </ac:spMkLst>
        </pc:spChg>
        <pc:picChg chg="del">
          <ac:chgData name="Vladislav Antonyuk" userId="900fcd2f295b9448" providerId="LiveId" clId="{AEADBF15-6E3C-445D-BF7E-B9FE9EEC0348}" dt="2023-11-07T12:52:23.866" v="953" actId="478"/>
          <ac:picMkLst>
            <pc:docMk/>
            <pc:sldMk cId="2266703881" sldId="283"/>
            <ac:picMk id="5" creationId="{7F9E6934-A159-0439-73EF-7B14EE4A0A11}"/>
          </ac:picMkLst>
        </pc:picChg>
        <pc:picChg chg="add mod">
          <ac:chgData name="Vladislav Antonyuk" userId="900fcd2f295b9448" providerId="LiveId" clId="{AEADBF15-6E3C-445D-BF7E-B9FE9EEC0348}" dt="2023-11-07T12:50:52.226" v="952" actId="1076"/>
          <ac:picMkLst>
            <pc:docMk/>
            <pc:sldMk cId="2266703881" sldId="283"/>
            <ac:picMk id="4098" creationId="{9B05DEAC-9150-4BF6-AC41-2E107BF4CBFD}"/>
          </ac:picMkLst>
        </pc:picChg>
      </pc:sldChg>
      <pc:sldChg chg="addSp delSp modSp mod">
        <pc:chgData name="Vladislav Antonyuk" userId="900fcd2f295b9448" providerId="LiveId" clId="{AEADBF15-6E3C-445D-BF7E-B9FE9EEC0348}" dt="2023-11-07T12:39:09.390" v="926" actId="14100"/>
        <pc:sldMkLst>
          <pc:docMk/>
          <pc:sldMk cId="543345990" sldId="286"/>
        </pc:sldMkLst>
        <pc:spChg chg="mod">
          <ac:chgData name="Vladislav Antonyuk" userId="900fcd2f295b9448" providerId="LiveId" clId="{AEADBF15-6E3C-445D-BF7E-B9FE9EEC0348}" dt="2023-11-07T12:15:06.826" v="830" actId="20577"/>
          <ac:spMkLst>
            <pc:docMk/>
            <pc:sldMk cId="543345990" sldId="286"/>
            <ac:spMk id="2" creationId="{9951CB82-622B-41EB-BD72-953F2511AA4E}"/>
          </ac:spMkLst>
        </pc:spChg>
        <pc:spChg chg="mod">
          <ac:chgData name="Vladislav Antonyuk" userId="900fcd2f295b9448" providerId="LiveId" clId="{AEADBF15-6E3C-445D-BF7E-B9FE9EEC0348}" dt="2023-11-07T12:39:09.390" v="926" actId="14100"/>
          <ac:spMkLst>
            <pc:docMk/>
            <pc:sldMk cId="543345990" sldId="286"/>
            <ac:spMk id="3" creationId="{366455AE-46C0-4450-9DC5-21D551700B0A}"/>
          </ac:spMkLst>
        </pc:spChg>
        <pc:picChg chg="add del">
          <ac:chgData name="Vladislav Antonyuk" userId="900fcd2f295b9448" providerId="LiveId" clId="{AEADBF15-6E3C-445D-BF7E-B9FE9EEC0348}" dt="2023-11-07T12:15:48.274" v="832" actId="478"/>
          <ac:picMkLst>
            <pc:docMk/>
            <pc:sldMk cId="543345990" sldId="286"/>
            <ac:picMk id="2050" creationId="{8B6D7782-F4DD-4F2D-9AD5-45CD09A4F4D6}"/>
          </ac:picMkLst>
        </pc:picChg>
        <pc:picChg chg="add mod">
          <ac:chgData name="Vladislav Antonyuk" userId="900fcd2f295b9448" providerId="LiveId" clId="{AEADBF15-6E3C-445D-BF7E-B9FE9EEC0348}" dt="2023-11-07T12:20:13.287" v="847" actId="14100"/>
          <ac:picMkLst>
            <pc:docMk/>
            <pc:sldMk cId="543345990" sldId="286"/>
            <ac:picMk id="2052" creationId="{9657A3F8-4C7B-4A28-80C1-D1383891422D}"/>
          </ac:picMkLst>
        </pc:picChg>
        <pc:picChg chg="add del mod">
          <ac:chgData name="Vladislav Antonyuk" userId="900fcd2f295b9448" providerId="LiveId" clId="{AEADBF15-6E3C-445D-BF7E-B9FE9EEC0348}" dt="2023-11-07T12:19:51.196" v="841" actId="478"/>
          <ac:picMkLst>
            <pc:docMk/>
            <pc:sldMk cId="543345990" sldId="286"/>
            <ac:picMk id="2054" creationId="{120898B9-5A16-4D65-8D55-623F393A0A92}"/>
          </ac:picMkLst>
        </pc:picChg>
        <pc:picChg chg="add mod">
          <ac:chgData name="Vladislav Antonyuk" userId="900fcd2f295b9448" providerId="LiveId" clId="{AEADBF15-6E3C-445D-BF7E-B9FE9EEC0348}" dt="2023-11-07T12:20:03.540" v="844" actId="1076"/>
          <ac:picMkLst>
            <pc:docMk/>
            <pc:sldMk cId="543345990" sldId="286"/>
            <ac:picMk id="2056" creationId="{E7E987A8-2D0B-4083-89A3-C234CE0950FA}"/>
          </ac:picMkLst>
        </pc:picChg>
      </pc:sldChg>
      <pc:sldChg chg="addSp modSp mod modNotesTx">
        <pc:chgData name="Vladislav Antonyuk" userId="900fcd2f295b9448" providerId="LiveId" clId="{AEADBF15-6E3C-445D-BF7E-B9FE9EEC0348}" dt="2023-11-07T12:47:17.205" v="948" actId="20577"/>
        <pc:sldMkLst>
          <pc:docMk/>
          <pc:sldMk cId="3634918508" sldId="288"/>
        </pc:sldMkLst>
        <pc:spChg chg="mod">
          <ac:chgData name="Vladislav Antonyuk" userId="900fcd2f295b9448" providerId="LiveId" clId="{AEADBF15-6E3C-445D-BF7E-B9FE9EEC0348}" dt="2023-11-07T12:47:05.920" v="946" actId="20577"/>
          <ac:spMkLst>
            <pc:docMk/>
            <pc:sldMk cId="3634918508" sldId="288"/>
            <ac:spMk id="3" creationId="{366455AE-46C0-4450-9DC5-21D551700B0A}"/>
          </ac:spMkLst>
        </pc:spChg>
        <pc:picChg chg="add mod">
          <ac:chgData name="Vladislav Antonyuk" userId="900fcd2f295b9448" providerId="LiveId" clId="{AEADBF15-6E3C-445D-BF7E-B9FE9EEC0348}" dt="2023-11-07T12:42:05.100" v="934" actId="14100"/>
          <ac:picMkLst>
            <pc:docMk/>
            <pc:sldMk cId="3634918508" sldId="288"/>
            <ac:picMk id="3074" creationId="{2A3C927E-AB68-4806-93E2-9717F39CF11C}"/>
          </ac:picMkLst>
        </pc:picChg>
      </pc:sldChg>
      <pc:sldChg chg="addSp modSp mod modNotesTx">
        <pc:chgData name="Vladislav Antonyuk" userId="900fcd2f295b9448" providerId="LiveId" clId="{AEADBF15-6E3C-445D-BF7E-B9FE9EEC0348}" dt="2023-11-07T10:57:31.231" v="31" actId="242"/>
        <pc:sldMkLst>
          <pc:docMk/>
          <pc:sldMk cId="4184121556" sldId="289"/>
        </pc:sldMkLst>
        <pc:spChg chg="mod">
          <ac:chgData name="Vladislav Antonyuk" userId="900fcd2f295b9448" providerId="LiveId" clId="{AEADBF15-6E3C-445D-BF7E-B9FE9EEC0348}" dt="2023-11-07T10:55:31.756" v="11" actId="20577"/>
          <ac:spMkLst>
            <pc:docMk/>
            <pc:sldMk cId="4184121556" sldId="289"/>
            <ac:spMk id="2" creationId="{025CD0C1-504F-44BB-BA35-EFFF24B23187}"/>
          </ac:spMkLst>
        </pc:spChg>
        <pc:spChg chg="mod">
          <ac:chgData name="Vladislav Antonyuk" userId="900fcd2f295b9448" providerId="LiveId" clId="{AEADBF15-6E3C-445D-BF7E-B9FE9EEC0348}" dt="2023-11-07T10:57:31.231" v="31" actId="242"/>
          <ac:spMkLst>
            <pc:docMk/>
            <pc:sldMk cId="4184121556" sldId="289"/>
            <ac:spMk id="3" creationId="{5C1C0654-0556-488A-9436-AA445B008197}"/>
          </ac:spMkLst>
        </pc:spChg>
        <pc:picChg chg="add mod">
          <ac:chgData name="Vladislav Antonyuk" userId="900fcd2f295b9448" providerId="LiveId" clId="{AEADBF15-6E3C-445D-BF7E-B9FE9EEC0348}" dt="2023-11-07T10:56:09.505" v="21" actId="14100"/>
          <ac:picMkLst>
            <pc:docMk/>
            <pc:sldMk cId="4184121556" sldId="289"/>
            <ac:picMk id="4" creationId="{1A9B0B15-8B5A-404F-8364-AACE2071EFB6}"/>
          </ac:picMkLst>
        </pc:picChg>
      </pc:sldChg>
      <pc:sldChg chg="addSp modSp mod modNotesTx">
        <pc:chgData name="Vladislav Antonyuk" userId="900fcd2f295b9448" providerId="LiveId" clId="{AEADBF15-6E3C-445D-BF7E-B9FE9EEC0348}" dt="2023-11-07T12:12:11.472" v="827" actId="20577"/>
        <pc:sldMkLst>
          <pc:docMk/>
          <pc:sldMk cId="1339717134" sldId="290"/>
        </pc:sldMkLst>
        <pc:spChg chg="mod">
          <ac:chgData name="Vladislav Antonyuk" userId="900fcd2f295b9448" providerId="LiveId" clId="{AEADBF15-6E3C-445D-BF7E-B9FE9EEC0348}" dt="2023-11-07T10:59:05.764" v="63" actId="400"/>
          <ac:spMkLst>
            <pc:docMk/>
            <pc:sldMk cId="1339717134" sldId="290"/>
            <ac:spMk id="2" creationId="{E0958246-B988-447C-BB82-647C47F7AFD3}"/>
          </ac:spMkLst>
        </pc:spChg>
        <pc:picChg chg="add mod">
          <ac:chgData name="Vladislav Antonyuk" userId="900fcd2f295b9448" providerId="LiveId" clId="{AEADBF15-6E3C-445D-BF7E-B9FE9EEC0348}" dt="2023-11-07T11:15:01.865" v="69" actId="14100"/>
          <ac:picMkLst>
            <pc:docMk/>
            <pc:sldMk cId="1339717134" sldId="290"/>
            <ac:picMk id="1026" creationId="{F3A2DFED-F195-4B76-B549-C2FA41B01C8D}"/>
          </ac:picMkLst>
        </pc:picChg>
      </pc:sldChg>
    </pc:docChg>
  </pc:docChgLst>
  <pc:docChgLst>
    <pc:chgData name="Vladislav Antonyuk" userId="900fcd2f295b9448" providerId="Windows Live" clId="Web-{1698AC11-0998-41B6-B161-57B75909A3D2}"/>
    <pc:docChg chg="modSld sldOrd">
      <pc:chgData name="Vladislav Antonyuk" userId="900fcd2f295b9448" providerId="Windows Live" clId="Web-{1698AC11-0998-41B6-B161-57B75909A3D2}" dt="2023-12-01T17:07:38.358" v="2" actId="1076"/>
      <pc:docMkLst>
        <pc:docMk/>
      </pc:docMkLst>
      <pc:sldChg chg="modSp ord">
        <pc:chgData name="Vladislav Antonyuk" userId="900fcd2f295b9448" providerId="Windows Live" clId="Web-{1698AC11-0998-41B6-B161-57B75909A3D2}" dt="2023-12-01T17:07:38.358" v="2" actId="1076"/>
        <pc:sldMkLst>
          <pc:docMk/>
          <pc:sldMk cId="3397647944" sldId="295"/>
        </pc:sldMkLst>
        <pc:picChg chg="mod">
          <ac:chgData name="Vladislav Antonyuk" userId="900fcd2f295b9448" providerId="Windows Live" clId="Web-{1698AC11-0998-41B6-B161-57B75909A3D2}" dt="2023-12-01T17:07:38.358" v="2" actId="1076"/>
          <ac:picMkLst>
            <pc:docMk/>
            <pc:sldMk cId="3397647944" sldId="295"/>
            <ac:picMk id="4" creationId="{58FCE7B8-C055-4FF7-D7CB-BBC32D0E79A5}"/>
          </ac:picMkLst>
        </pc:picChg>
      </pc:sldChg>
    </pc:docChg>
  </pc:docChgLst>
  <pc:docChgLst>
    <pc:chgData name="Vladislav Antonyuk" userId="900fcd2f295b9448" providerId="Windows Live" clId="Web-{8A99A9A5-275F-4D5C-B779-9E8B5B23E76E}"/>
    <pc:docChg chg="addSld delSld modSld sldOrd">
      <pc:chgData name="Vladislav Antonyuk" userId="900fcd2f295b9448" providerId="Windows Live" clId="Web-{8A99A9A5-275F-4D5C-B779-9E8B5B23E76E}" dt="2022-09-25T18:07:54.307" v="1272"/>
      <pc:docMkLst>
        <pc:docMk/>
      </pc:docMkLst>
      <pc:sldChg chg="ord modNotes">
        <pc:chgData name="Vladislav Antonyuk" userId="900fcd2f295b9448" providerId="Windows Live" clId="Web-{8A99A9A5-275F-4D5C-B779-9E8B5B23E76E}" dt="2022-09-25T15:18:36.090" v="631"/>
        <pc:sldMkLst>
          <pc:docMk/>
          <pc:sldMk cId="3257380121" sldId="257"/>
        </pc:sldMkLst>
      </pc:sldChg>
      <pc:sldChg chg="modNotes">
        <pc:chgData name="Vladislav Antonyuk" userId="900fcd2f295b9448" providerId="Windows Live" clId="Web-{8A99A9A5-275F-4D5C-B779-9E8B5B23E76E}" dt="2022-09-25T15:12:59.547" v="386"/>
        <pc:sldMkLst>
          <pc:docMk/>
          <pc:sldMk cId="3026204642" sldId="259"/>
        </pc:sldMkLst>
      </pc:sldChg>
      <pc:sldChg chg="ord modNotes">
        <pc:chgData name="Vladislav Antonyuk" userId="900fcd2f295b9448" providerId="Windows Live" clId="Web-{8A99A9A5-275F-4D5C-B779-9E8B5B23E76E}" dt="2022-09-25T18:06:30.368" v="1270"/>
        <pc:sldMkLst>
          <pc:docMk/>
          <pc:sldMk cId="764842367" sldId="260"/>
        </pc:sldMkLst>
      </pc:sldChg>
      <pc:sldChg chg="del ord">
        <pc:chgData name="Vladislav Antonyuk" userId="900fcd2f295b9448" providerId="Windows Live" clId="Web-{8A99A9A5-275F-4D5C-B779-9E8B5B23E76E}" dt="2022-09-25T15:41:15.265" v="1085"/>
        <pc:sldMkLst>
          <pc:docMk/>
          <pc:sldMk cId="113753086" sldId="261"/>
        </pc:sldMkLst>
      </pc:sldChg>
      <pc:sldChg chg="addSp delSp modSp del mod ord setBg">
        <pc:chgData name="Vladislav Antonyuk" userId="900fcd2f295b9448" providerId="Windows Live" clId="Web-{8A99A9A5-275F-4D5C-B779-9E8B5B23E76E}" dt="2022-09-25T14:48:26.118" v="41"/>
        <pc:sldMkLst>
          <pc:docMk/>
          <pc:sldMk cId="3535210551" sldId="263"/>
        </pc:sldMkLst>
        <pc:spChg chg="mod">
          <ac:chgData name="Vladislav Antonyuk" userId="900fcd2f295b9448" providerId="Windows Live" clId="Web-{8A99A9A5-275F-4D5C-B779-9E8B5B23E76E}" dt="2022-09-25T14:45:46.441" v="27"/>
          <ac:spMkLst>
            <pc:docMk/>
            <pc:sldMk cId="3535210551" sldId="263"/>
            <ac:spMk id="3" creationId="{6CB65225-39DC-4124-BA32-427F06B6B835}"/>
          </ac:spMkLst>
        </pc:spChg>
        <pc:spChg chg="add del mod">
          <ac:chgData name="Vladislav Antonyuk" userId="900fcd2f295b9448" providerId="Windows Live" clId="Web-{8A99A9A5-275F-4D5C-B779-9E8B5B23E76E}" dt="2022-09-25T14:45:46.441" v="27"/>
          <ac:spMkLst>
            <pc:docMk/>
            <pc:sldMk cId="3535210551" sldId="263"/>
            <ac:spMk id="4" creationId="{BE3FA166-71BD-4F68-B9BF-D02EA4A853E6}"/>
          </ac:spMkLst>
        </pc:spChg>
        <pc:spChg chg="add del">
          <ac:chgData name="Vladislav Antonyuk" userId="900fcd2f295b9448" providerId="Windows Live" clId="Web-{8A99A9A5-275F-4D5C-B779-9E8B5B23E76E}" dt="2022-09-25T14:41:19.400" v="14"/>
          <ac:spMkLst>
            <pc:docMk/>
            <pc:sldMk cId="3535210551" sldId="263"/>
            <ac:spMk id="9" creationId="{09588DA8-065E-4F6F-8EFD-43104AB2E0CF}"/>
          </ac:spMkLst>
        </pc:spChg>
        <pc:spChg chg="add del">
          <ac:chgData name="Vladislav Antonyuk" userId="900fcd2f295b9448" providerId="Windows Live" clId="Web-{8A99A9A5-275F-4D5C-B779-9E8B5B23E76E}" dt="2022-09-25T14:41:19.400" v="14"/>
          <ac:spMkLst>
            <pc:docMk/>
            <pc:sldMk cId="3535210551" sldId="263"/>
            <ac:spMk id="11" creationId="{C4285719-470E-454C-AF62-8323075F1F5B}"/>
          </ac:spMkLst>
        </pc:spChg>
        <pc:spChg chg="add del">
          <ac:chgData name="Vladislav Antonyuk" userId="900fcd2f295b9448" providerId="Windows Live" clId="Web-{8A99A9A5-275F-4D5C-B779-9E8B5B23E76E}" dt="2022-09-25T14:41:16.962" v="12"/>
          <ac:spMkLst>
            <pc:docMk/>
            <pc:sldMk cId="3535210551" sldId="263"/>
            <ac:spMk id="12" creationId="{B819A166-7571-4003-A6B8-B62034C3ED30}"/>
          </ac:spMkLst>
        </pc:spChg>
        <pc:spChg chg="add del">
          <ac:chgData name="Vladislav Antonyuk" userId="900fcd2f295b9448" providerId="Windows Live" clId="Web-{8A99A9A5-275F-4D5C-B779-9E8B5B23E76E}" dt="2022-09-25T14:41:19.400" v="14"/>
          <ac:spMkLst>
            <pc:docMk/>
            <pc:sldMk cId="3535210551" sldId="263"/>
            <ac:spMk id="15" creationId="{4300840D-0A0B-4512-BACA-B439D5B9C57C}"/>
          </ac:spMkLst>
        </pc:spChg>
        <pc:spChg chg="add del">
          <ac:chgData name="Vladislav Antonyuk" userId="900fcd2f295b9448" providerId="Windows Live" clId="Web-{8A99A9A5-275F-4D5C-B779-9E8B5B23E76E}" dt="2022-09-25T14:41:19.400" v="14"/>
          <ac:spMkLst>
            <pc:docMk/>
            <pc:sldMk cId="3535210551" sldId="263"/>
            <ac:spMk id="16" creationId="{CD9FE4EF-C4D8-49A0-B2FF-81D8DB7D8A24}"/>
          </ac:spMkLst>
        </pc:spChg>
        <pc:spChg chg="add del">
          <ac:chgData name="Vladislav Antonyuk" userId="900fcd2f295b9448" providerId="Windows Live" clId="Web-{8A99A9A5-275F-4D5C-B779-9E8B5B23E76E}" dt="2022-09-25T14:41:19.400" v="14"/>
          <ac:spMkLst>
            <pc:docMk/>
            <pc:sldMk cId="3535210551" sldId="263"/>
            <ac:spMk id="17" creationId="{D2B78728-A580-49A7-84F9-6EF6F583ADE0}"/>
          </ac:spMkLst>
        </pc:spChg>
        <pc:spChg chg="add del">
          <ac:chgData name="Vladislav Antonyuk" userId="900fcd2f295b9448" providerId="Windows Live" clId="Web-{8A99A9A5-275F-4D5C-B779-9E8B5B23E76E}" dt="2022-09-25T14:41:19.400" v="14"/>
          <ac:spMkLst>
            <pc:docMk/>
            <pc:sldMk cId="3535210551" sldId="263"/>
            <ac:spMk id="18" creationId="{BE3FA166-71BD-4F68-B9BF-D02EA4A853E6}"/>
          </ac:spMkLst>
        </pc:spChg>
        <pc:spChg chg="add del">
          <ac:chgData name="Vladislav Antonyuk" userId="900fcd2f295b9448" providerId="Windows Live" clId="Web-{8A99A9A5-275F-4D5C-B779-9E8B5B23E76E}" dt="2022-09-25T14:41:19.400" v="14"/>
          <ac:spMkLst>
            <pc:docMk/>
            <pc:sldMk cId="3535210551" sldId="263"/>
            <ac:spMk id="19" creationId="{38FAA1A1-D861-433F-88FA-1E9D6FD31D11}"/>
          </ac:spMkLst>
        </pc:spChg>
        <pc:spChg chg="add del">
          <ac:chgData name="Vladislav Antonyuk" userId="900fcd2f295b9448" providerId="Windows Live" clId="Web-{8A99A9A5-275F-4D5C-B779-9E8B5B23E76E}" dt="2022-09-25T14:41:19.400" v="14"/>
          <ac:spMkLst>
            <pc:docMk/>
            <pc:sldMk cId="3535210551" sldId="263"/>
            <ac:spMk id="21" creationId="{8D71EDA1-87BF-4D5D-AB79-F346FD19278A}"/>
          </ac:spMkLst>
        </pc:spChg>
        <pc:spChg chg="add del">
          <ac:chgData name="Vladislav Antonyuk" userId="900fcd2f295b9448" providerId="Windows Live" clId="Web-{8A99A9A5-275F-4D5C-B779-9E8B5B23E76E}" dt="2022-09-25T14:41:22.009" v="16"/>
          <ac:spMkLst>
            <pc:docMk/>
            <pc:sldMk cId="3535210551" sldId="263"/>
            <ac:spMk id="23" creationId="{BE3FA166-71BD-4F68-B9BF-D02EA4A853E6}"/>
          </ac:spMkLst>
        </pc:spChg>
        <pc:spChg chg="add del">
          <ac:chgData name="Vladislav Antonyuk" userId="900fcd2f295b9448" providerId="Windows Live" clId="Web-{8A99A9A5-275F-4D5C-B779-9E8B5B23E76E}" dt="2022-09-25T14:41:28.806" v="18"/>
          <ac:spMkLst>
            <pc:docMk/>
            <pc:sldMk cId="3535210551" sldId="263"/>
            <ac:spMk id="27" creationId="{09588DA8-065E-4F6F-8EFD-43104AB2E0CF}"/>
          </ac:spMkLst>
        </pc:spChg>
        <pc:spChg chg="add del">
          <ac:chgData name="Vladislav Antonyuk" userId="900fcd2f295b9448" providerId="Windows Live" clId="Web-{8A99A9A5-275F-4D5C-B779-9E8B5B23E76E}" dt="2022-09-25T14:41:28.806" v="18"/>
          <ac:spMkLst>
            <pc:docMk/>
            <pc:sldMk cId="3535210551" sldId="263"/>
            <ac:spMk id="28" creationId="{C4285719-470E-454C-AF62-8323075F1F5B}"/>
          </ac:spMkLst>
        </pc:spChg>
        <pc:spChg chg="add del">
          <ac:chgData name="Vladislav Antonyuk" userId="900fcd2f295b9448" providerId="Windows Live" clId="Web-{8A99A9A5-275F-4D5C-B779-9E8B5B23E76E}" dt="2022-09-25T14:41:28.806" v="18"/>
          <ac:spMkLst>
            <pc:docMk/>
            <pc:sldMk cId="3535210551" sldId="263"/>
            <ac:spMk id="29" creationId="{CD9FE4EF-C4D8-49A0-B2FF-81D8DB7D8A24}"/>
          </ac:spMkLst>
        </pc:spChg>
        <pc:spChg chg="add del">
          <ac:chgData name="Vladislav Antonyuk" userId="900fcd2f295b9448" providerId="Windows Live" clId="Web-{8A99A9A5-275F-4D5C-B779-9E8B5B23E76E}" dt="2022-09-25T14:41:28.806" v="18"/>
          <ac:spMkLst>
            <pc:docMk/>
            <pc:sldMk cId="3535210551" sldId="263"/>
            <ac:spMk id="30" creationId="{4300840D-0A0B-4512-BACA-B439D5B9C57C}"/>
          </ac:spMkLst>
        </pc:spChg>
        <pc:spChg chg="add del">
          <ac:chgData name="Vladislav Antonyuk" userId="900fcd2f295b9448" providerId="Windows Live" clId="Web-{8A99A9A5-275F-4D5C-B779-9E8B5B23E76E}" dt="2022-09-25T14:41:28.806" v="18"/>
          <ac:spMkLst>
            <pc:docMk/>
            <pc:sldMk cId="3535210551" sldId="263"/>
            <ac:spMk id="31" creationId="{D2B78728-A580-49A7-84F9-6EF6F583ADE0}"/>
          </ac:spMkLst>
        </pc:spChg>
        <pc:spChg chg="add del">
          <ac:chgData name="Vladislav Antonyuk" userId="900fcd2f295b9448" providerId="Windows Live" clId="Web-{8A99A9A5-275F-4D5C-B779-9E8B5B23E76E}" dt="2022-09-25T14:41:28.806" v="18"/>
          <ac:spMkLst>
            <pc:docMk/>
            <pc:sldMk cId="3535210551" sldId="263"/>
            <ac:spMk id="32" creationId="{38FAA1A1-D861-433F-88FA-1E9D6FD31D11}"/>
          </ac:spMkLst>
        </pc:spChg>
        <pc:spChg chg="add del">
          <ac:chgData name="Vladislav Antonyuk" userId="900fcd2f295b9448" providerId="Windows Live" clId="Web-{8A99A9A5-275F-4D5C-B779-9E8B5B23E76E}" dt="2022-09-25T14:41:28.806" v="18"/>
          <ac:spMkLst>
            <pc:docMk/>
            <pc:sldMk cId="3535210551" sldId="263"/>
            <ac:spMk id="33" creationId="{8D71EDA1-87BF-4D5D-AB79-F346FD19278A}"/>
          </ac:spMkLst>
        </pc:spChg>
        <pc:spChg chg="add del">
          <ac:chgData name="Vladislav Antonyuk" userId="900fcd2f295b9448" providerId="Windows Live" clId="Web-{8A99A9A5-275F-4D5C-B779-9E8B5B23E76E}" dt="2022-09-25T14:41:28.806" v="18"/>
          <ac:spMkLst>
            <pc:docMk/>
            <pc:sldMk cId="3535210551" sldId="263"/>
            <ac:spMk id="34" creationId="{BE3FA166-71BD-4F68-B9BF-D02EA4A853E6}"/>
          </ac:spMkLst>
        </pc:spChg>
        <pc:spChg chg="add del">
          <ac:chgData name="Vladislav Antonyuk" userId="900fcd2f295b9448" providerId="Windows Live" clId="Web-{8A99A9A5-275F-4D5C-B779-9E8B5B23E76E}" dt="2022-09-25T14:41:31.728" v="20"/>
          <ac:spMkLst>
            <pc:docMk/>
            <pc:sldMk cId="3535210551" sldId="263"/>
            <ac:spMk id="36" creationId="{18873D23-2DCF-4B31-A009-95721C06E8E1}"/>
          </ac:spMkLst>
        </pc:spChg>
        <pc:spChg chg="add del">
          <ac:chgData name="Vladislav Antonyuk" userId="900fcd2f295b9448" providerId="Windows Live" clId="Web-{8A99A9A5-275F-4D5C-B779-9E8B5B23E76E}" dt="2022-09-25T14:41:31.728" v="20"/>
          <ac:spMkLst>
            <pc:docMk/>
            <pc:sldMk cId="3535210551" sldId="263"/>
            <ac:spMk id="37" creationId="{C13EF075-D4EF-4929-ADBC-91B27DA19955}"/>
          </ac:spMkLst>
        </pc:spChg>
        <pc:spChg chg="add del">
          <ac:chgData name="Vladislav Antonyuk" userId="900fcd2f295b9448" providerId="Windows Live" clId="Web-{8A99A9A5-275F-4D5C-B779-9E8B5B23E76E}" dt="2022-09-25T14:41:31.728" v="20"/>
          <ac:spMkLst>
            <pc:docMk/>
            <pc:sldMk cId="3535210551" sldId="263"/>
            <ac:spMk id="42" creationId="{BE3FA166-71BD-4F68-B9BF-D02EA4A853E6}"/>
          </ac:spMkLst>
        </pc:spChg>
        <pc:spChg chg="add del">
          <ac:chgData name="Vladislav Antonyuk" userId="900fcd2f295b9448" providerId="Windows Live" clId="Web-{8A99A9A5-275F-4D5C-B779-9E8B5B23E76E}" dt="2022-09-25T14:41:34.134" v="22"/>
          <ac:spMkLst>
            <pc:docMk/>
            <pc:sldMk cId="3535210551" sldId="263"/>
            <ac:spMk id="44" creationId="{907EF6B7-1338-4443-8C46-6A318D952DFD}"/>
          </ac:spMkLst>
        </pc:spChg>
        <pc:spChg chg="add del">
          <ac:chgData name="Vladislav Antonyuk" userId="900fcd2f295b9448" providerId="Windows Live" clId="Web-{8A99A9A5-275F-4D5C-B779-9E8B5B23E76E}" dt="2022-09-25T14:41:34.134" v="22"/>
          <ac:spMkLst>
            <pc:docMk/>
            <pc:sldMk cId="3535210551" sldId="263"/>
            <ac:spMk id="45" creationId="{DAAE4CDD-124C-4DCF-9584-B6033B545DD5}"/>
          </ac:spMkLst>
        </pc:spChg>
        <pc:spChg chg="add del">
          <ac:chgData name="Vladislav Antonyuk" userId="900fcd2f295b9448" providerId="Windows Live" clId="Web-{8A99A9A5-275F-4D5C-B779-9E8B5B23E76E}" dt="2022-09-25T14:41:34.134" v="22"/>
          <ac:spMkLst>
            <pc:docMk/>
            <pc:sldMk cId="3535210551" sldId="263"/>
            <ac:spMk id="46" creationId="{081E4A58-353D-44AE-B2FC-2A74E2E400F7}"/>
          </ac:spMkLst>
        </pc:spChg>
        <pc:spChg chg="add del">
          <ac:chgData name="Vladislav Antonyuk" userId="900fcd2f295b9448" providerId="Windows Live" clId="Web-{8A99A9A5-275F-4D5C-B779-9E8B5B23E76E}" dt="2022-09-25T14:41:34.134" v="22"/>
          <ac:spMkLst>
            <pc:docMk/>
            <pc:sldMk cId="3535210551" sldId="263"/>
            <ac:spMk id="47" creationId="{BE3FA166-71BD-4F68-B9BF-D02EA4A853E6}"/>
          </ac:spMkLst>
        </pc:spChg>
        <pc:spChg chg="add del">
          <ac:chgData name="Vladislav Antonyuk" userId="900fcd2f295b9448" providerId="Windows Live" clId="Web-{8A99A9A5-275F-4D5C-B779-9E8B5B23E76E}" dt="2022-09-25T14:41:36.510" v="24"/>
          <ac:spMkLst>
            <pc:docMk/>
            <pc:sldMk cId="3535210551" sldId="263"/>
            <ac:spMk id="49" creationId="{889C5E17-24D0-4696-A3C5-A2261FB455FA}"/>
          </ac:spMkLst>
        </pc:spChg>
        <pc:spChg chg="add del">
          <ac:chgData name="Vladislav Antonyuk" userId="900fcd2f295b9448" providerId="Windows Live" clId="Web-{8A99A9A5-275F-4D5C-B779-9E8B5B23E76E}" dt="2022-09-25T14:41:36.510" v="24"/>
          <ac:spMkLst>
            <pc:docMk/>
            <pc:sldMk cId="3535210551" sldId="263"/>
            <ac:spMk id="50" creationId="{6929B58F-2358-44CC-ACE5-EF1BD3C6C824}"/>
          </ac:spMkLst>
        </pc:spChg>
        <pc:spChg chg="add del">
          <ac:chgData name="Vladislav Antonyuk" userId="900fcd2f295b9448" providerId="Windows Live" clId="Web-{8A99A9A5-275F-4D5C-B779-9E8B5B23E76E}" dt="2022-09-25T14:41:36.510" v="24"/>
          <ac:spMkLst>
            <pc:docMk/>
            <pc:sldMk cId="3535210551" sldId="263"/>
            <ac:spMk id="54" creationId="{BE3FA166-71BD-4F68-B9BF-D02EA4A853E6}"/>
          </ac:spMkLst>
        </pc:spChg>
        <pc:spChg chg="add del">
          <ac:chgData name="Vladislav Antonyuk" userId="900fcd2f295b9448" providerId="Windows Live" clId="Web-{8A99A9A5-275F-4D5C-B779-9E8B5B23E76E}" dt="2022-09-25T14:45:46.425" v="26"/>
          <ac:spMkLst>
            <pc:docMk/>
            <pc:sldMk cId="3535210551" sldId="263"/>
            <ac:spMk id="56" creationId="{907EF6B7-1338-4443-8C46-6A318D952DFD}"/>
          </ac:spMkLst>
        </pc:spChg>
        <pc:spChg chg="add del">
          <ac:chgData name="Vladislav Antonyuk" userId="900fcd2f295b9448" providerId="Windows Live" clId="Web-{8A99A9A5-275F-4D5C-B779-9E8B5B23E76E}" dt="2022-09-25T14:45:46.425" v="26"/>
          <ac:spMkLst>
            <pc:docMk/>
            <pc:sldMk cId="3535210551" sldId="263"/>
            <ac:spMk id="57" creationId="{DAAE4CDD-124C-4DCF-9584-B6033B545DD5}"/>
          </ac:spMkLst>
        </pc:spChg>
        <pc:spChg chg="add del">
          <ac:chgData name="Vladislav Antonyuk" userId="900fcd2f295b9448" providerId="Windows Live" clId="Web-{8A99A9A5-275F-4D5C-B779-9E8B5B23E76E}" dt="2022-09-25T14:45:46.425" v="26"/>
          <ac:spMkLst>
            <pc:docMk/>
            <pc:sldMk cId="3535210551" sldId="263"/>
            <ac:spMk id="58" creationId="{081E4A58-353D-44AE-B2FC-2A74E2E400F7}"/>
          </ac:spMkLst>
        </pc:spChg>
        <pc:spChg chg="add del">
          <ac:chgData name="Vladislav Antonyuk" userId="900fcd2f295b9448" providerId="Windows Live" clId="Web-{8A99A9A5-275F-4D5C-B779-9E8B5B23E76E}" dt="2022-09-25T14:45:46.425" v="26"/>
          <ac:spMkLst>
            <pc:docMk/>
            <pc:sldMk cId="3535210551" sldId="263"/>
            <ac:spMk id="59" creationId="{BE3FA166-71BD-4F68-B9BF-D02EA4A853E6}"/>
          </ac:spMkLst>
        </pc:spChg>
        <pc:spChg chg="add">
          <ac:chgData name="Vladislav Antonyuk" userId="900fcd2f295b9448" providerId="Windows Live" clId="Web-{8A99A9A5-275F-4D5C-B779-9E8B5B23E76E}" dt="2022-09-25T14:45:46.441" v="27"/>
          <ac:spMkLst>
            <pc:docMk/>
            <pc:sldMk cId="3535210551" sldId="263"/>
            <ac:spMk id="61" creationId="{18873D23-2DCF-4B31-A009-95721C06E8E1}"/>
          </ac:spMkLst>
        </pc:spChg>
        <pc:spChg chg="add">
          <ac:chgData name="Vladislav Antonyuk" userId="900fcd2f295b9448" providerId="Windows Live" clId="Web-{8A99A9A5-275F-4D5C-B779-9E8B5B23E76E}" dt="2022-09-25T14:45:46.441" v="27"/>
          <ac:spMkLst>
            <pc:docMk/>
            <pc:sldMk cId="3535210551" sldId="263"/>
            <ac:spMk id="62" creationId="{C13EF075-D4EF-4929-ADBC-91B27DA19955}"/>
          </ac:spMkLst>
        </pc:spChg>
        <pc:spChg chg="add mod">
          <ac:chgData name="Vladislav Antonyuk" userId="900fcd2f295b9448" providerId="Windows Live" clId="Web-{8A99A9A5-275F-4D5C-B779-9E8B5B23E76E}" dt="2022-09-25T14:47:10.209" v="28"/>
          <ac:spMkLst>
            <pc:docMk/>
            <pc:sldMk cId="3535210551" sldId="263"/>
            <ac:spMk id="67" creationId="{BE3FA166-71BD-4F68-B9BF-D02EA4A853E6}"/>
          </ac:spMkLst>
        </pc:spChg>
        <pc:grpChg chg="add del">
          <ac:chgData name="Vladislav Antonyuk" userId="900fcd2f295b9448" providerId="Windows Live" clId="Web-{8A99A9A5-275F-4D5C-B779-9E8B5B23E76E}" dt="2022-09-25T14:41:31.728" v="20"/>
          <ac:grpSpMkLst>
            <pc:docMk/>
            <pc:sldMk cId="3535210551" sldId="263"/>
            <ac:grpSpMk id="38" creationId="{DAA26DFA-AAB2-4973-9C17-16D587C7B198}"/>
          </ac:grpSpMkLst>
        </pc:grpChg>
        <pc:grpChg chg="add del">
          <ac:chgData name="Vladislav Antonyuk" userId="900fcd2f295b9448" providerId="Windows Live" clId="Web-{8A99A9A5-275F-4D5C-B779-9E8B5B23E76E}" dt="2022-09-25T14:41:36.510" v="24"/>
          <ac:grpSpMkLst>
            <pc:docMk/>
            <pc:sldMk cId="3535210551" sldId="263"/>
            <ac:grpSpMk id="51" creationId="{09DA5303-A1AF-4830-806C-51FCD96188B7}"/>
          </ac:grpSpMkLst>
        </pc:grpChg>
        <pc:grpChg chg="add">
          <ac:chgData name="Vladislav Antonyuk" userId="900fcd2f295b9448" providerId="Windows Live" clId="Web-{8A99A9A5-275F-4D5C-B779-9E8B5B23E76E}" dt="2022-09-25T14:45:46.441" v="27"/>
          <ac:grpSpMkLst>
            <pc:docMk/>
            <pc:sldMk cId="3535210551" sldId="263"/>
            <ac:grpSpMk id="63" creationId="{DAA26DFA-AAB2-4973-9C17-16D587C7B198}"/>
          </ac:grpSpMkLst>
        </pc:grpChg>
        <pc:graphicFrameChg chg="add del">
          <ac:chgData name="Vladislav Antonyuk" userId="900fcd2f295b9448" providerId="Windows Live" clId="Web-{8A99A9A5-275F-4D5C-B779-9E8B5B23E76E}" dt="2022-09-25T14:41:16.962" v="12"/>
          <ac:graphicFrameMkLst>
            <pc:docMk/>
            <pc:sldMk cId="3535210551" sldId="263"/>
            <ac:graphicFrameMk id="13" creationId="{6453486D-22F2-6B67-C4DE-7BC3B5A9CB76}"/>
          </ac:graphicFrameMkLst>
        </pc:graphicFrameChg>
        <pc:picChg chg="add del">
          <ac:chgData name="Vladislav Antonyuk" userId="900fcd2f295b9448" providerId="Windows Live" clId="Web-{8A99A9A5-275F-4D5C-B779-9E8B5B23E76E}" dt="2022-09-25T14:41:16.462" v="10"/>
          <ac:picMkLst>
            <pc:docMk/>
            <pc:sldMk cId="3535210551" sldId="263"/>
            <ac:picMk id="6" creationId="{DC570B72-D556-B367-3480-64C55A263537}"/>
          </ac:picMkLst>
        </pc:picChg>
        <pc:picChg chg="add del">
          <ac:chgData name="Vladislav Antonyuk" userId="900fcd2f295b9448" providerId="Windows Live" clId="Web-{8A99A9A5-275F-4D5C-B779-9E8B5B23E76E}" dt="2022-09-25T14:41:22.009" v="16"/>
          <ac:picMkLst>
            <pc:docMk/>
            <pc:sldMk cId="3535210551" sldId="263"/>
            <ac:picMk id="24" creationId="{BEB8B9E2-1DB7-B40A-FF09-C5C41DF77F67}"/>
          </ac:picMkLst>
        </pc:picChg>
        <pc:cxnChg chg="add del">
          <ac:chgData name="Vladislav Antonyuk" userId="900fcd2f295b9448" providerId="Windows Live" clId="Web-{8A99A9A5-275F-4D5C-B779-9E8B5B23E76E}" dt="2022-09-25T14:41:16.462" v="10"/>
          <ac:cxnSpMkLst>
            <pc:docMk/>
            <pc:sldMk cId="3535210551" sldId="263"/>
            <ac:cxnSpMk id="10" creationId="{A7F400EE-A8A5-48AF-B4D6-291B52C6F0B0}"/>
          </ac:cxnSpMkLst>
        </pc:cxnChg>
        <pc:cxnChg chg="add del">
          <ac:chgData name="Vladislav Antonyuk" userId="900fcd2f295b9448" providerId="Windows Live" clId="Web-{8A99A9A5-275F-4D5C-B779-9E8B5B23E76E}" dt="2022-09-25T14:41:22.009" v="16"/>
          <ac:cxnSpMkLst>
            <pc:docMk/>
            <pc:sldMk cId="3535210551" sldId="263"/>
            <ac:cxnSpMk id="25" creationId="{A7F400EE-A8A5-48AF-B4D6-291B52C6F0B0}"/>
          </ac:cxnSpMkLst>
        </pc:cxnChg>
      </pc:sldChg>
      <pc:sldChg chg="addSp modSp del mod setBg">
        <pc:chgData name="Vladislav Antonyuk" userId="900fcd2f295b9448" providerId="Windows Live" clId="Web-{8A99A9A5-275F-4D5C-B779-9E8B5B23E76E}" dt="2022-09-25T15:41:40.484" v="1087"/>
        <pc:sldMkLst>
          <pc:docMk/>
          <pc:sldMk cId="2395780938" sldId="264"/>
        </pc:sldMkLst>
        <pc:spChg chg="mod">
          <ac:chgData name="Vladislav Antonyuk" userId="900fcd2f295b9448" providerId="Windows Live" clId="Web-{8A99A9A5-275F-4D5C-B779-9E8B5B23E76E}" dt="2022-09-25T15:41:35.297" v="1086"/>
          <ac:spMkLst>
            <pc:docMk/>
            <pc:sldMk cId="2395780938" sldId="264"/>
            <ac:spMk id="2" creationId="{462D763C-0E6B-4077-B662-FC6941B2F3FA}"/>
          </ac:spMkLst>
        </pc:spChg>
        <pc:spChg chg="mod">
          <ac:chgData name="Vladislav Antonyuk" userId="900fcd2f295b9448" providerId="Windows Live" clId="Web-{8A99A9A5-275F-4D5C-B779-9E8B5B23E76E}" dt="2022-09-25T15:41:35.297" v="1086"/>
          <ac:spMkLst>
            <pc:docMk/>
            <pc:sldMk cId="2395780938" sldId="264"/>
            <ac:spMk id="3" creationId="{0713B359-873E-42B1-B3A9-CBE69C194A10}"/>
          </ac:spMkLst>
        </pc:spChg>
        <pc:spChg chg="add">
          <ac:chgData name="Vladislav Antonyuk" userId="900fcd2f295b9448" providerId="Windows Live" clId="Web-{8A99A9A5-275F-4D5C-B779-9E8B5B23E76E}" dt="2022-09-25T15:41:35.297" v="1086"/>
          <ac:spMkLst>
            <pc:docMk/>
            <pc:sldMk cId="2395780938" sldId="264"/>
            <ac:spMk id="8" creationId="{18873D23-2DCF-4B31-A009-95721C06E8E1}"/>
          </ac:spMkLst>
        </pc:spChg>
        <pc:spChg chg="add">
          <ac:chgData name="Vladislav Antonyuk" userId="900fcd2f295b9448" providerId="Windows Live" clId="Web-{8A99A9A5-275F-4D5C-B779-9E8B5B23E76E}" dt="2022-09-25T15:41:35.297" v="1086"/>
          <ac:spMkLst>
            <pc:docMk/>
            <pc:sldMk cId="2395780938" sldId="264"/>
            <ac:spMk id="10" creationId="{C13EF075-D4EF-4929-ADBC-91B27DA19955}"/>
          </ac:spMkLst>
        </pc:spChg>
        <pc:grpChg chg="add">
          <ac:chgData name="Vladislav Antonyuk" userId="900fcd2f295b9448" providerId="Windows Live" clId="Web-{8A99A9A5-275F-4D5C-B779-9E8B5B23E76E}" dt="2022-09-25T15:41:35.297" v="1086"/>
          <ac:grpSpMkLst>
            <pc:docMk/>
            <pc:sldMk cId="2395780938" sldId="264"/>
            <ac:grpSpMk id="12" creationId="{DAA26DFA-AAB2-4973-9C17-16D587C7B198}"/>
          </ac:grpSpMkLst>
        </pc:grpChg>
      </pc:sldChg>
      <pc:sldChg chg="addSp modSp mod ord setBg modNotes">
        <pc:chgData name="Vladislav Antonyuk" userId="900fcd2f295b9448" providerId="Windows Live" clId="Web-{8A99A9A5-275F-4D5C-B779-9E8B5B23E76E}" dt="2022-09-25T15:40:29.482" v="1077"/>
        <pc:sldMkLst>
          <pc:docMk/>
          <pc:sldMk cId="299880110" sldId="265"/>
        </pc:sldMkLst>
        <pc:spChg chg="mod">
          <ac:chgData name="Vladislav Antonyuk" userId="900fcd2f295b9448" providerId="Windows Live" clId="Web-{8A99A9A5-275F-4D5C-B779-9E8B5B23E76E}" dt="2022-09-25T14:48:56.854" v="46"/>
          <ac:spMkLst>
            <pc:docMk/>
            <pc:sldMk cId="299880110" sldId="265"/>
            <ac:spMk id="2" creationId="{96887161-4A23-4809-93E6-25721292D0EE}"/>
          </ac:spMkLst>
        </pc:spChg>
        <pc:spChg chg="add">
          <ac:chgData name="Vladislav Antonyuk" userId="900fcd2f295b9448" providerId="Windows Live" clId="Web-{8A99A9A5-275F-4D5C-B779-9E8B5B23E76E}" dt="2022-09-25T14:48:56.854" v="46"/>
          <ac:spMkLst>
            <pc:docMk/>
            <pc:sldMk cId="299880110" sldId="265"/>
            <ac:spMk id="10" creationId="{D4771268-CB57-404A-9271-370EB28F6090}"/>
          </ac:spMkLst>
        </pc:spChg>
        <pc:picChg chg="mod">
          <ac:chgData name="Vladislav Antonyuk" userId="900fcd2f295b9448" providerId="Windows Live" clId="Web-{8A99A9A5-275F-4D5C-B779-9E8B5B23E76E}" dt="2022-09-25T14:48:56.854" v="46"/>
          <ac:picMkLst>
            <pc:docMk/>
            <pc:sldMk cId="299880110" sldId="265"/>
            <ac:picMk id="5" creationId="{131613EE-E2E0-414E-A0B1-53B4EA099D37}"/>
          </ac:picMkLst>
        </pc:picChg>
      </pc:sldChg>
      <pc:sldChg chg="modSp del">
        <pc:chgData name="Vladislav Antonyuk" userId="900fcd2f295b9448" providerId="Windows Live" clId="Web-{8A99A9A5-275F-4D5C-B779-9E8B5B23E76E}" dt="2022-09-25T15:49:17.095" v="1150"/>
        <pc:sldMkLst>
          <pc:docMk/>
          <pc:sldMk cId="557713349" sldId="266"/>
        </pc:sldMkLst>
        <pc:spChg chg="mod">
          <ac:chgData name="Vladislav Antonyuk" userId="900fcd2f295b9448" providerId="Windows Live" clId="Web-{8A99A9A5-275F-4D5C-B779-9E8B5B23E76E}" dt="2022-09-25T15:48:59.328" v="1140" actId="20577"/>
          <ac:spMkLst>
            <pc:docMk/>
            <pc:sldMk cId="557713349" sldId="266"/>
            <ac:spMk id="2" creationId="{144CCBE8-C756-4A31-B09A-FB5AA07E5B57}"/>
          </ac:spMkLst>
        </pc:spChg>
        <pc:spChg chg="mod">
          <ac:chgData name="Vladislav Antonyuk" userId="900fcd2f295b9448" providerId="Windows Live" clId="Web-{8A99A9A5-275F-4D5C-B779-9E8B5B23E76E}" dt="2022-09-25T15:48:48.297" v="1135" actId="20577"/>
          <ac:spMkLst>
            <pc:docMk/>
            <pc:sldMk cId="557713349" sldId="266"/>
            <ac:spMk id="3" creationId="{7C56574D-A756-4BE8-A37A-7F41EDA2027F}"/>
          </ac:spMkLst>
        </pc:spChg>
      </pc:sldChg>
      <pc:sldChg chg="modSp del">
        <pc:chgData name="Vladislav Antonyuk" userId="900fcd2f295b9448" providerId="Windows Live" clId="Web-{8A99A9A5-275F-4D5C-B779-9E8B5B23E76E}" dt="2022-09-25T15:48:37.499" v="1133"/>
        <pc:sldMkLst>
          <pc:docMk/>
          <pc:sldMk cId="4263714273" sldId="267"/>
        </pc:sldMkLst>
        <pc:spChg chg="mod">
          <ac:chgData name="Vladislav Antonyuk" userId="900fcd2f295b9448" providerId="Windows Live" clId="Web-{8A99A9A5-275F-4D5C-B779-9E8B5B23E76E}" dt="2022-09-25T15:48:02.826" v="1123" actId="20577"/>
          <ac:spMkLst>
            <pc:docMk/>
            <pc:sldMk cId="4263714273" sldId="267"/>
            <ac:spMk id="2" creationId="{7E01B5B7-E88D-40C5-8E78-64217251E533}"/>
          </ac:spMkLst>
        </pc:spChg>
        <pc:spChg chg="mod">
          <ac:chgData name="Vladislav Antonyuk" userId="900fcd2f295b9448" providerId="Windows Live" clId="Web-{8A99A9A5-275F-4D5C-B779-9E8B5B23E76E}" dt="2022-09-25T15:48:13.983" v="1126" actId="20577"/>
          <ac:spMkLst>
            <pc:docMk/>
            <pc:sldMk cId="4263714273" sldId="267"/>
            <ac:spMk id="3" creationId="{A8935022-114A-4962-BCD6-1C970BC74E3D}"/>
          </ac:spMkLst>
        </pc:spChg>
      </pc:sldChg>
      <pc:sldChg chg="ord modNotes">
        <pc:chgData name="Vladislav Antonyuk" userId="900fcd2f295b9448" providerId="Windows Live" clId="Web-{8A99A9A5-275F-4D5C-B779-9E8B5B23E76E}" dt="2022-09-25T14:54:01.959" v="91"/>
        <pc:sldMkLst>
          <pc:docMk/>
          <pc:sldMk cId="925729181" sldId="268"/>
        </pc:sldMkLst>
      </pc:sldChg>
      <pc:sldChg chg="addSp delSp modSp mod setBg">
        <pc:chgData name="Vladislav Antonyuk" userId="900fcd2f295b9448" providerId="Windows Live" clId="Web-{8A99A9A5-275F-4D5C-B779-9E8B5B23E76E}" dt="2022-09-25T15:43:02.956" v="1100" actId="20577"/>
        <pc:sldMkLst>
          <pc:docMk/>
          <pc:sldMk cId="834616416" sldId="269"/>
        </pc:sldMkLst>
        <pc:spChg chg="mod">
          <ac:chgData name="Vladislav Antonyuk" userId="900fcd2f295b9448" providerId="Windows Live" clId="Web-{8A99A9A5-275F-4D5C-B779-9E8B5B23E76E}" dt="2022-09-25T15:42:48.752" v="1092"/>
          <ac:spMkLst>
            <pc:docMk/>
            <pc:sldMk cId="834616416" sldId="269"/>
            <ac:spMk id="2" creationId="{3D46EB32-9284-4745-9DDF-99FBA07E54ED}"/>
          </ac:spMkLst>
        </pc:spChg>
        <pc:spChg chg="add del">
          <ac:chgData name="Vladislav Antonyuk" userId="900fcd2f295b9448" providerId="Windows Live" clId="Web-{8A99A9A5-275F-4D5C-B779-9E8B5B23E76E}" dt="2022-09-25T15:42:00.798" v="1090"/>
          <ac:spMkLst>
            <pc:docMk/>
            <pc:sldMk cId="834616416" sldId="269"/>
            <ac:spMk id="3" creationId="{48B765B9-0C5C-4DE3-BCA0-4EAA7ECE0450}"/>
          </ac:spMkLst>
        </pc:spChg>
        <pc:spChg chg="add mod">
          <ac:chgData name="Vladislav Antonyuk" userId="900fcd2f295b9448" providerId="Windows Live" clId="Web-{8A99A9A5-275F-4D5C-B779-9E8B5B23E76E}" dt="2022-09-25T15:43:02.956" v="1100" actId="20577"/>
          <ac:spMkLst>
            <pc:docMk/>
            <pc:sldMk cId="834616416" sldId="269"/>
            <ac:spMk id="7" creationId="{48B765B9-0C5C-4DE3-BCA0-4EAA7ECE0450}"/>
          </ac:spMkLst>
        </pc:spChg>
        <pc:spChg chg="add del">
          <ac:chgData name="Vladislav Antonyuk" userId="900fcd2f295b9448" providerId="Windows Live" clId="Web-{8A99A9A5-275F-4D5C-B779-9E8B5B23E76E}" dt="2022-09-25T15:42:48.752" v="1092"/>
          <ac:spMkLst>
            <pc:docMk/>
            <pc:sldMk cId="834616416" sldId="269"/>
            <ac:spMk id="14" creationId="{FFD44BAB-2F3A-4B95-B9D3-E5B819787FF3}"/>
          </ac:spMkLst>
        </pc:spChg>
        <pc:grpChg chg="add del">
          <ac:chgData name="Vladislav Antonyuk" userId="900fcd2f295b9448" providerId="Windows Live" clId="Web-{8A99A9A5-275F-4D5C-B779-9E8B5B23E76E}" dt="2022-09-25T15:42:48.752" v="1092"/>
          <ac:grpSpMkLst>
            <pc:docMk/>
            <pc:sldMk cId="834616416" sldId="269"/>
            <ac:grpSpMk id="16" creationId="{5C6AE2F4-5A2E-4357-A1D8-6142F9BDC8E3}"/>
          </ac:grpSpMkLst>
        </pc:grpChg>
        <pc:graphicFrameChg chg="add del">
          <ac:chgData name="Vladislav Antonyuk" userId="900fcd2f295b9448" providerId="Windows Live" clId="Web-{8A99A9A5-275F-4D5C-B779-9E8B5B23E76E}" dt="2022-09-25T15:42:00.766" v="1089"/>
          <ac:graphicFrameMkLst>
            <pc:docMk/>
            <pc:sldMk cId="834616416" sldId="269"/>
            <ac:graphicFrameMk id="5" creationId="{4B5BEC3F-D2CC-06CA-EB02-2E151B5D09E7}"/>
          </ac:graphicFrameMkLst>
        </pc:graphicFrameChg>
        <pc:picChg chg="add mod">
          <ac:chgData name="Vladislav Antonyuk" userId="900fcd2f295b9448" providerId="Windows Live" clId="Web-{8A99A9A5-275F-4D5C-B779-9E8B5B23E76E}" dt="2022-09-25T15:42:48.752" v="1092"/>
          <ac:picMkLst>
            <pc:docMk/>
            <pc:sldMk cId="834616416" sldId="269"/>
            <ac:picMk id="8" creationId="{87784AB3-3E99-7631-D6AB-4BF718596D6B}"/>
          </ac:picMkLst>
        </pc:picChg>
        <pc:cxnChg chg="add del">
          <ac:chgData name="Vladislav Antonyuk" userId="900fcd2f295b9448" providerId="Windows Live" clId="Web-{8A99A9A5-275F-4D5C-B779-9E8B5B23E76E}" dt="2022-09-25T15:42:48.752" v="1092"/>
          <ac:cxnSpMkLst>
            <pc:docMk/>
            <pc:sldMk cId="834616416" sldId="269"/>
            <ac:cxnSpMk id="9" creationId="{A7F400EE-A8A5-48AF-B4D6-291B52C6F0B0}"/>
          </ac:cxnSpMkLst>
        </pc:cxnChg>
      </pc:sldChg>
      <pc:sldChg chg="modSp del">
        <pc:chgData name="Vladislav Antonyuk" userId="900fcd2f295b9448" providerId="Windows Live" clId="Web-{8A99A9A5-275F-4D5C-B779-9E8B5B23E76E}" dt="2022-09-25T15:46:21.541" v="1121"/>
        <pc:sldMkLst>
          <pc:docMk/>
          <pc:sldMk cId="181951176" sldId="270"/>
        </pc:sldMkLst>
        <pc:spChg chg="mod">
          <ac:chgData name="Vladislav Antonyuk" userId="900fcd2f295b9448" providerId="Windows Live" clId="Web-{8A99A9A5-275F-4D5C-B779-9E8B5B23E76E}" dt="2022-09-25T15:43:44.223" v="1105" actId="20577"/>
          <ac:spMkLst>
            <pc:docMk/>
            <pc:sldMk cId="181951176" sldId="270"/>
            <ac:spMk id="3" creationId="{B49CB1C5-082E-4309-B94C-D6BBE5030F8F}"/>
          </ac:spMkLst>
        </pc:spChg>
      </pc:sldChg>
      <pc:sldChg chg="ord modNotes">
        <pc:chgData name="Vladislav Antonyuk" userId="900fcd2f295b9448" providerId="Windows Live" clId="Web-{8A99A9A5-275F-4D5C-B779-9E8B5B23E76E}" dt="2022-09-25T15:30:01.178" v="796"/>
        <pc:sldMkLst>
          <pc:docMk/>
          <pc:sldMk cId="2970874748" sldId="271"/>
        </pc:sldMkLst>
      </pc:sldChg>
      <pc:sldChg chg="del">
        <pc:chgData name="Vladislav Antonyuk" userId="900fcd2f295b9448" providerId="Windows Live" clId="Web-{8A99A9A5-275F-4D5C-B779-9E8B5B23E76E}" dt="2022-09-25T14:35:16.011" v="4"/>
        <pc:sldMkLst>
          <pc:docMk/>
          <pc:sldMk cId="1661915141" sldId="272"/>
        </pc:sldMkLst>
      </pc:sldChg>
      <pc:sldChg chg="addSp modSp mod setBg">
        <pc:chgData name="Vladislav Antonyuk" userId="900fcd2f295b9448" providerId="Windows Live" clId="Web-{8A99A9A5-275F-4D5C-B779-9E8B5B23E76E}" dt="2022-09-25T15:50:58.661" v="1174" actId="20577"/>
        <pc:sldMkLst>
          <pc:docMk/>
          <pc:sldMk cId="3391384702" sldId="273"/>
        </pc:sldMkLst>
        <pc:spChg chg="mod">
          <ac:chgData name="Vladislav Antonyuk" userId="900fcd2f295b9448" providerId="Windows Live" clId="Web-{8A99A9A5-275F-4D5C-B779-9E8B5B23E76E}" dt="2022-09-25T15:49:26.064" v="1151"/>
          <ac:spMkLst>
            <pc:docMk/>
            <pc:sldMk cId="3391384702" sldId="273"/>
            <ac:spMk id="2" creationId="{5A851A34-4124-47D3-8058-2D8358A6C40B}"/>
          </ac:spMkLst>
        </pc:spChg>
        <pc:spChg chg="mod">
          <ac:chgData name="Vladislav Antonyuk" userId="900fcd2f295b9448" providerId="Windows Live" clId="Web-{8A99A9A5-275F-4D5C-B779-9E8B5B23E76E}" dt="2022-09-25T15:50:58.661" v="1174" actId="20577"/>
          <ac:spMkLst>
            <pc:docMk/>
            <pc:sldMk cId="3391384702" sldId="273"/>
            <ac:spMk id="3" creationId="{E48D3B6C-43E4-41BD-8027-073489318B01}"/>
          </ac:spMkLst>
        </pc:spChg>
        <pc:spChg chg="add">
          <ac:chgData name="Vladislav Antonyuk" userId="900fcd2f295b9448" providerId="Windows Live" clId="Web-{8A99A9A5-275F-4D5C-B779-9E8B5B23E76E}" dt="2022-09-25T15:49:26.064" v="1151"/>
          <ac:spMkLst>
            <pc:docMk/>
            <pc:sldMk cId="3391384702" sldId="273"/>
            <ac:spMk id="9" creationId="{D1D34770-47A8-402C-AF23-2B653F2D88C1}"/>
          </ac:spMkLst>
        </pc:spChg>
        <pc:picChg chg="add">
          <ac:chgData name="Vladislav Antonyuk" userId="900fcd2f295b9448" providerId="Windows Live" clId="Web-{8A99A9A5-275F-4D5C-B779-9E8B5B23E76E}" dt="2022-09-25T15:49:26.064" v="1151"/>
          <ac:picMkLst>
            <pc:docMk/>
            <pc:sldMk cId="3391384702" sldId="273"/>
            <ac:picMk id="5" creationId="{8019A87D-B36A-85AF-BAD7-6153F2A90783}"/>
          </ac:picMkLst>
        </pc:picChg>
      </pc:sldChg>
      <pc:sldChg chg="ord modNotes">
        <pc:chgData name="Vladislav Antonyuk" userId="900fcd2f295b9448" providerId="Windows Live" clId="Web-{8A99A9A5-275F-4D5C-B779-9E8B5B23E76E}" dt="2022-09-25T15:33:12.263" v="873"/>
        <pc:sldMkLst>
          <pc:docMk/>
          <pc:sldMk cId="2716362934" sldId="274"/>
        </pc:sldMkLst>
      </pc:sldChg>
      <pc:sldChg chg="addSp delSp modSp add replId modNotes">
        <pc:chgData name="Vladislav Antonyuk" userId="900fcd2f295b9448" providerId="Windows Live" clId="Web-{8A99A9A5-275F-4D5C-B779-9E8B5B23E76E}" dt="2022-09-25T15:31:44.088" v="832" actId="20577"/>
        <pc:sldMkLst>
          <pc:docMk/>
          <pc:sldMk cId="1192344745" sldId="275"/>
        </pc:sldMkLst>
        <pc:spChg chg="mod">
          <ac:chgData name="Vladislav Antonyuk" userId="900fcd2f295b9448" providerId="Windows Live" clId="Web-{8A99A9A5-275F-4D5C-B779-9E8B5B23E76E}" dt="2022-09-25T14:47:52.445" v="35"/>
          <ac:spMkLst>
            <pc:docMk/>
            <pc:sldMk cId="1192344745" sldId="275"/>
            <ac:spMk id="2" creationId="{5F2D836A-6B8C-44B8-BE6E-0FDBD154081B}"/>
          </ac:spMkLst>
        </pc:spChg>
        <pc:spChg chg="add mod">
          <ac:chgData name="Vladislav Antonyuk" userId="900fcd2f295b9448" providerId="Windows Live" clId="Web-{8A99A9A5-275F-4D5C-B779-9E8B5B23E76E}" dt="2022-09-25T15:31:44.088" v="832" actId="20577"/>
          <ac:spMkLst>
            <pc:docMk/>
            <pc:sldMk cId="1192344745" sldId="275"/>
            <ac:spMk id="4" creationId="{E3BB4F3D-68DF-2564-007C-F6F453CAB3BB}"/>
          </ac:spMkLst>
        </pc:spChg>
        <pc:picChg chg="del">
          <ac:chgData name="Vladislav Antonyuk" userId="900fcd2f295b9448" providerId="Windows Live" clId="Web-{8A99A9A5-275F-4D5C-B779-9E8B5B23E76E}" dt="2022-09-25T14:47:25.475" v="30"/>
          <ac:picMkLst>
            <pc:docMk/>
            <pc:sldMk cId="1192344745" sldId="275"/>
            <ac:picMk id="7170" creationId="{DB99ED51-E667-48EF-A48B-7AEEFC96B1DF}"/>
          </ac:picMkLst>
        </pc:picChg>
      </pc:sldChg>
      <pc:sldChg chg="addSp modSp add mod ord replId setBg addAnim delAnim modAnim">
        <pc:chgData name="Vladislav Antonyuk" userId="900fcd2f295b9448" providerId="Windows Live" clId="Web-{8A99A9A5-275F-4D5C-B779-9E8B5B23E76E}" dt="2022-09-25T18:07:54.307" v="1272"/>
        <pc:sldMkLst>
          <pc:docMk/>
          <pc:sldMk cId="3197363176" sldId="276"/>
        </pc:sldMkLst>
        <pc:spChg chg="mod">
          <ac:chgData name="Vladislav Antonyuk" userId="900fcd2f295b9448" providerId="Windows Live" clId="Web-{8A99A9A5-275F-4D5C-B779-9E8B5B23E76E}" dt="2022-09-25T15:51:58.335" v="1181" actId="20577"/>
          <ac:spMkLst>
            <pc:docMk/>
            <pc:sldMk cId="3197363176" sldId="276"/>
            <ac:spMk id="5" creationId="{A3EB58AA-68AC-4AE7-A74E-C2B009D65E58}"/>
          </ac:spMkLst>
        </pc:spChg>
        <pc:spChg chg="add">
          <ac:chgData name="Vladislav Antonyuk" userId="900fcd2f295b9448" providerId="Windows Live" clId="Web-{8A99A9A5-275F-4D5C-B779-9E8B5B23E76E}" dt="2022-09-25T15:40:57.170" v="1081"/>
          <ac:spMkLst>
            <pc:docMk/>
            <pc:sldMk cId="3197363176" sldId="276"/>
            <ac:spMk id="10" creationId="{A8DB9CD9-59B1-4D73-BC4C-98796A48EF9B}"/>
          </ac:spMkLst>
        </pc:spChg>
        <pc:spChg chg="add">
          <ac:chgData name="Vladislav Antonyuk" userId="900fcd2f295b9448" providerId="Windows Live" clId="Web-{8A99A9A5-275F-4D5C-B779-9E8B5B23E76E}" dt="2022-09-25T15:40:57.170" v="1081"/>
          <ac:spMkLst>
            <pc:docMk/>
            <pc:sldMk cId="3197363176" sldId="276"/>
            <ac:spMk id="12" creationId="{8874A6A9-41FF-4E33-AFA8-F9F81436A59E}"/>
          </ac:spMkLst>
        </pc:spChg>
        <pc:grpChg chg="add">
          <ac:chgData name="Vladislav Antonyuk" userId="900fcd2f295b9448" providerId="Windows Live" clId="Web-{8A99A9A5-275F-4D5C-B779-9E8B5B23E76E}" dt="2022-09-25T15:40:57.170" v="1081"/>
          <ac:grpSpMkLst>
            <pc:docMk/>
            <pc:sldMk cId="3197363176" sldId="276"/>
            <ac:grpSpMk id="14" creationId="{721D730E-1F97-4071-B143-B05E6D2599BC}"/>
          </ac:grpSpMkLst>
        </pc:grpChg>
      </pc:sldChg>
      <pc:sldChg chg="add ord replId delAnim modAnim">
        <pc:chgData name="Vladislav Antonyuk" userId="900fcd2f295b9448" providerId="Windows Live" clId="Web-{8A99A9A5-275F-4D5C-B779-9E8B5B23E76E}" dt="2022-09-25T18:07:48.870" v="1271"/>
        <pc:sldMkLst>
          <pc:docMk/>
          <pc:sldMk cId="3651539526" sldId="277"/>
        </pc:sldMkLst>
      </pc:sldChg>
      <pc:sldChg chg="modSp add replId">
        <pc:chgData name="Vladislav Antonyuk" userId="900fcd2f295b9448" providerId="Windows Live" clId="Web-{8A99A9A5-275F-4D5C-B779-9E8B5B23E76E}" dt="2022-09-25T15:46:17.151" v="1120" actId="20577"/>
        <pc:sldMkLst>
          <pc:docMk/>
          <pc:sldMk cId="3015957593" sldId="278"/>
        </pc:sldMkLst>
        <pc:spChg chg="mod">
          <ac:chgData name="Vladislav Antonyuk" userId="900fcd2f295b9448" providerId="Windows Live" clId="Web-{8A99A9A5-275F-4D5C-B779-9E8B5B23E76E}" dt="2022-09-25T15:43:22.769" v="1104" actId="20577"/>
          <ac:spMkLst>
            <pc:docMk/>
            <pc:sldMk cId="3015957593" sldId="278"/>
            <ac:spMk id="2" creationId="{3D46EB32-9284-4745-9DDF-99FBA07E54ED}"/>
          </ac:spMkLst>
        </pc:spChg>
        <pc:spChg chg="mod">
          <ac:chgData name="Vladislav Antonyuk" userId="900fcd2f295b9448" providerId="Windows Live" clId="Web-{8A99A9A5-275F-4D5C-B779-9E8B5B23E76E}" dt="2022-09-25T15:46:17.151" v="1120" actId="20577"/>
          <ac:spMkLst>
            <pc:docMk/>
            <pc:sldMk cId="3015957593" sldId="278"/>
            <ac:spMk id="7" creationId="{48B765B9-0C5C-4DE3-BCA0-4EAA7ECE0450}"/>
          </ac:spMkLst>
        </pc:spChg>
      </pc:sldChg>
      <pc:sldChg chg="modSp add replId">
        <pc:chgData name="Vladislav Antonyuk" userId="900fcd2f295b9448" providerId="Windows Live" clId="Web-{8A99A9A5-275F-4D5C-B779-9E8B5B23E76E}" dt="2022-09-25T15:49:07.876" v="1146" actId="20577"/>
        <pc:sldMkLst>
          <pc:docMk/>
          <pc:sldMk cId="3185389738" sldId="279"/>
        </pc:sldMkLst>
        <pc:spChg chg="mod">
          <ac:chgData name="Vladislav Antonyuk" userId="900fcd2f295b9448" providerId="Windows Live" clId="Web-{8A99A9A5-275F-4D5C-B779-9E8B5B23E76E}" dt="2022-09-25T15:49:07.876" v="1146" actId="20577"/>
          <ac:spMkLst>
            <pc:docMk/>
            <pc:sldMk cId="3185389738" sldId="279"/>
            <ac:spMk id="2" creationId="{3D46EB32-9284-4745-9DDF-99FBA07E54ED}"/>
          </ac:spMkLst>
        </pc:spChg>
        <pc:spChg chg="mod">
          <ac:chgData name="Vladislav Antonyuk" userId="900fcd2f295b9448" providerId="Windows Live" clId="Web-{8A99A9A5-275F-4D5C-B779-9E8B5B23E76E}" dt="2022-09-25T15:48:28.780" v="1132" actId="20577"/>
          <ac:spMkLst>
            <pc:docMk/>
            <pc:sldMk cId="3185389738" sldId="279"/>
            <ac:spMk id="7" creationId="{48B765B9-0C5C-4DE3-BCA0-4EAA7ECE0450}"/>
          </ac:spMkLst>
        </pc:spChg>
      </pc:sldChg>
      <pc:sldChg chg="modSp add replId">
        <pc:chgData name="Vladislav Antonyuk" userId="900fcd2f295b9448" providerId="Windows Live" clId="Web-{8A99A9A5-275F-4D5C-B779-9E8B5B23E76E}" dt="2022-09-25T15:49:15.298" v="1149" actId="20577"/>
        <pc:sldMkLst>
          <pc:docMk/>
          <pc:sldMk cId="4092048520" sldId="280"/>
        </pc:sldMkLst>
        <pc:spChg chg="mod">
          <ac:chgData name="Vladislav Antonyuk" userId="900fcd2f295b9448" providerId="Windows Live" clId="Web-{8A99A9A5-275F-4D5C-B779-9E8B5B23E76E}" dt="2022-09-25T15:49:15.298" v="1149" actId="20577"/>
          <ac:spMkLst>
            <pc:docMk/>
            <pc:sldMk cId="4092048520" sldId="280"/>
            <ac:spMk id="2" creationId="{3D46EB32-9284-4745-9DDF-99FBA07E54ED}"/>
          </ac:spMkLst>
        </pc:spChg>
        <pc:spChg chg="mod">
          <ac:chgData name="Vladislav Antonyuk" userId="900fcd2f295b9448" providerId="Windows Live" clId="Web-{8A99A9A5-275F-4D5C-B779-9E8B5B23E76E}" dt="2022-09-25T15:48:54.328" v="1139" actId="20577"/>
          <ac:spMkLst>
            <pc:docMk/>
            <pc:sldMk cId="4092048520" sldId="280"/>
            <ac:spMk id="7" creationId="{48B765B9-0C5C-4DE3-BCA0-4EAA7ECE0450}"/>
          </ac:spMkLst>
        </pc:spChg>
      </pc:sldChg>
    </pc:docChg>
  </pc:docChgLst>
  <pc:docChgLst>
    <pc:chgData name="Skrypnyk Rostyslav" userId="818175ae7179d236" providerId="Windows Live" clId="Web-{11F3316A-38D9-4016-AC9D-67AF24734C85}"/>
    <pc:docChg chg="modSld">
      <pc:chgData name="Skrypnyk Rostyslav" userId="818175ae7179d236" providerId="Windows Live" clId="Web-{11F3316A-38D9-4016-AC9D-67AF24734C85}" dt="2023-12-04T15:43:05.272" v="4"/>
      <pc:docMkLst>
        <pc:docMk/>
      </pc:docMkLst>
      <pc:sldChg chg="addSp delSp modSp">
        <pc:chgData name="Skrypnyk Rostyslav" userId="818175ae7179d236" providerId="Windows Live" clId="Web-{11F3316A-38D9-4016-AC9D-67AF24734C85}" dt="2023-12-04T15:43:05.272" v="4"/>
        <pc:sldMkLst>
          <pc:docMk/>
          <pc:sldMk cId="3285121771" sldId="293"/>
        </pc:sldMkLst>
        <pc:spChg chg="add del mod">
          <ac:chgData name="Skrypnyk Rostyslav" userId="818175ae7179d236" providerId="Windows Live" clId="Web-{11F3316A-38D9-4016-AC9D-67AF24734C85}" dt="2023-12-04T15:43:01.928" v="3"/>
          <ac:spMkLst>
            <pc:docMk/>
            <pc:sldMk cId="3285121771" sldId="293"/>
            <ac:spMk id="5" creationId="{43610E1D-5D70-3A7E-3B2B-8272E4ACDD53}"/>
          </ac:spMkLst>
        </pc:spChg>
        <pc:picChg chg="del">
          <ac:chgData name="Skrypnyk Rostyslav" userId="818175ae7179d236" providerId="Windows Live" clId="Web-{11F3316A-38D9-4016-AC9D-67AF24734C85}" dt="2023-12-04T15:42:50.193" v="0"/>
          <ac:picMkLst>
            <pc:docMk/>
            <pc:sldMk cId="3285121771" sldId="293"/>
            <ac:picMk id="4" creationId="{6E0ED16D-82B5-DD23-7C2E-594EE3CC2A9B}"/>
          </ac:picMkLst>
        </pc:picChg>
        <pc:picChg chg="add del mod ord">
          <ac:chgData name="Skrypnyk Rostyslav" userId="818175ae7179d236" providerId="Windows Live" clId="Web-{11F3316A-38D9-4016-AC9D-67AF24734C85}" dt="2023-12-04T15:42:59.694" v="2"/>
          <ac:picMkLst>
            <pc:docMk/>
            <pc:sldMk cId="3285121771" sldId="293"/>
            <ac:picMk id="6" creationId="{83392339-2178-434D-C5DA-AD4F4ED780B1}"/>
          </ac:picMkLst>
        </pc:picChg>
        <pc:picChg chg="add mod ord">
          <ac:chgData name="Skrypnyk Rostyslav" userId="818175ae7179d236" providerId="Windows Live" clId="Web-{11F3316A-38D9-4016-AC9D-67AF24734C85}" dt="2023-12-04T15:43:05.272" v="4"/>
          <ac:picMkLst>
            <pc:docMk/>
            <pc:sldMk cId="3285121771" sldId="293"/>
            <ac:picMk id="7" creationId="{BD53FE08-337F-C1FF-1437-74A0CE2EF0A1}"/>
          </ac:picMkLst>
        </pc:picChg>
      </pc:sldChg>
    </pc:docChg>
  </pc:docChgLst>
  <pc:docChgLst>
    <pc:chgData name="Vladislav Antonyuk" userId="900fcd2f295b9448" providerId="Windows Live" clId="Web-{7E54922B-248D-4210-BA87-40065F1DFCA6}"/>
    <pc:docChg chg="addSld delSld modSld sldOrd addMainMaster delMainMaster">
      <pc:chgData name="Vladislav Antonyuk" userId="900fcd2f295b9448" providerId="Windows Live" clId="Web-{7E54922B-248D-4210-BA87-40065F1DFCA6}" dt="2022-09-25T13:36:52.434" v="1316"/>
      <pc:docMkLst>
        <pc:docMk/>
      </pc:docMkLst>
      <pc:sldChg chg="addSp delSp modSp mod setBg modClrScheme addAnim delAnim delDesignElem chgLayout">
        <pc:chgData name="Vladislav Antonyuk" userId="900fcd2f295b9448" providerId="Windows Live" clId="Web-{7E54922B-248D-4210-BA87-40065F1DFCA6}" dt="2022-09-25T11:05:26.475" v="217"/>
        <pc:sldMkLst>
          <pc:docMk/>
          <pc:sldMk cId="24585226" sldId="256"/>
        </pc:sldMkLst>
        <pc:spChg chg="add del mod ord">
          <ac:chgData name="Vladislav Antonyuk" userId="900fcd2f295b9448" providerId="Windows Live" clId="Web-{7E54922B-248D-4210-BA87-40065F1DFCA6}" dt="2022-09-25T11:05:26.475" v="217"/>
          <ac:spMkLst>
            <pc:docMk/>
            <pc:sldMk cId="24585226" sldId="256"/>
            <ac:spMk id="2" creationId="{8C156E75-BD2D-4D2D-A835-C828A7DA785F}"/>
          </ac:spMkLst>
        </pc:spChg>
        <pc:spChg chg="add del mod ord">
          <ac:chgData name="Vladislav Antonyuk" userId="900fcd2f295b9448" providerId="Windows Live" clId="Web-{7E54922B-248D-4210-BA87-40065F1DFCA6}" dt="2022-09-25T10:46:54.111" v="16"/>
          <ac:spMkLst>
            <pc:docMk/>
            <pc:sldMk cId="24585226" sldId="256"/>
            <ac:spMk id="3" creationId="{6B91C910-266F-1083-A288-83AF5E2C9240}"/>
          </ac:spMkLst>
        </pc:spChg>
        <pc:spChg chg="add mod ord">
          <ac:chgData name="Vladislav Antonyuk" userId="900fcd2f295b9448" providerId="Windows Live" clId="Web-{7E54922B-248D-4210-BA87-40065F1DFCA6}" dt="2022-09-25T11:05:26.475" v="217"/>
          <ac:spMkLst>
            <pc:docMk/>
            <pc:sldMk cId="24585226" sldId="256"/>
            <ac:spMk id="5" creationId="{FC8F6F1D-F805-B0D2-D864-327EFF6E2C67}"/>
          </ac:spMkLst>
        </pc:spChg>
        <pc:spChg chg="add del mod">
          <ac:chgData name="Vladislav Antonyuk" userId="900fcd2f295b9448" providerId="Windows Live" clId="Web-{7E54922B-248D-4210-BA87-40065F1DFCA6}" dt="2022-09-25T10:49:53.851" v="20"/>
          <ac:spMkLst>
            <pc:docMk/>
            <pc:sldMk cId="24585226" sldId="256"/>
            <ac:spMk id="6" creationId="{6B614632-DD21-08AA-2078-7E7C573CD20D}"/>
          </ac:spMkLst>
        </pc:spChg>
        <pc:spChg chg="add del mod">
          <ac:chgData name="Vladislav Antonyuk" userId="900fcd2f295b9448" providerId="Windows Live" clId="Web-{7E54922B-248D-4210-BA87-40065F1DFCA6}" dt="2022-09-25T10:50:09.977" v="24"/>
          <ac:spMkLst>
            <pc:docMk/>
            <pc:sldMk cId="24585226" sldId="256"/>
            <ac:spMk id="7" creationId="{206F3FC4-7A50-782A-B7AE-A04CC6DF5B14}"/>
          </ac:spMkLst>
        </pc:spChg>
        <pc:spChg chg="add del mod">
          <ac:chgData name="Vladislav Antonyuk" userId="900fcd2f295b9448" providerId="Windows Live" clId="Web-{7E54922B-248D-4210-BA87-40065F1DFCA6}" dt="2022-09-25T10:53:55.703" v="80"/>
          <ac:spMkLst>
            <pc:docMk/>
            <pc:sldMk cId="24585226" sldId="256"/>
            <ac:spMk id="10" creationId="{E2170228-AFC8-A686-FBCC-5E3B73812F0E}"/>
          </ac:spMkLst>
        </pc:spChg>
        <pc:spChg chg="add del">
          <ac:chgData name="Vladislav Antonyuk" userId="900fcd2f295b9448" providerId="Windows Live" clId="Web-{7E54922B-248D-4210-BA87-40065F1DFCA6}" dt="2022-09-25T10:51:59.355" v="39"/>
          <ac:spMkLst>
            <pc:docMk/>
            <pc:sldMk cId="24585226" sldId="256"/>
            <ac:spMk id="13" creationId="{A3363022-C969-41E9-8EB2-E4C94908C1FA}"/>
          </ac:spMkLst>
        </pc:spChg>
        <pc:spChg chg="add del">
          <ac:chgData name="Vladislav Antonyuk" userId="900fcd2f295b9448" providerId="Windows Live" clId="Web-{7E54922B-248D-4210-BA87-40065F1DFCA6}" dt="2022-09-25T10:51:59.355" v="39"/>
          <ac:spMkLst>
            <pc:docMk/>
            <pc:sldMk cId="24585226" sldId="256"/>
            <ac:spMk id="15" creationId="{8D1AD6B3-BE88-4CEB-BA17-790657CC4729}"/>
          </ac:spMkLst>
        </pc:spChg>
        <pc:spChg chg="add del">
          <ac:chgData name="Vladislav Antonyuk" userId="900fcd2f295b9448" providerId="Windows Live" clId="Web-{7E54922B-248D-4210-BA87-40065F1DFCA6}" dt="2022-09-25T10:52:12.481" v="47"/>
          <ac:spMkLst>
            <pc:docMk/>
            <pc:sldMk cId="24585226" sldId="256"/>
            <ac:spMk id="19" creationId="{03C2051E-A88D-48E5-BACF-AAED17892722}"/>
          </ac:spMkLst>
        </pc:spChg>
        <pc:spChg chg="add del">
          <ac:chgData name="Vladislav Antonyuk" userId="900fcd2f295b9448" providerId="Windows Live" clId="Web-{7E54922B-248D-4210-BA87-40065F1DFCA6}" dt="2022-09-25T10:52:12.481" v="47"/>
          <ac:spMkLst>
            <pc:docMk/>
            <pc:sldMk cId="24585226" sldId="256"/>
            <ac:spMk id="21" creationId="{7821A508-2985-4905-874A-527429BAABFA}"/>
          </ac:spMkLst>
        </pc:spChg>
        <pc:spChg chg="add del">
          <ac:chgData name="Vladislav Antonyuk" userId="900fcd2f295b9448" providerId="Windows Live" clId="Web-{7E54922B-248D-4210-BA87-40065F1DFCA6}" dt="2022-09-25T10:52:02.996" v="41"/>
          <ac:spMkLst>
            <pc:docMk/>
            <pc:sldMk cId="24585226" sldId="256"/>
            <ac:spMk id="22" creationId="{BCC55ACC-A2F6-403C-A3A4-D59B3734D45F}"/>
          </ac:spMkLst>
        </pc:spChg>
        <pc:spChg chg="add del">
          <ac:chgData name="Vladislav Antonyuk" userId="900fcd2f295b9448" providerId="Windows Live" clId="Web-{7E54922B-248D-4210-BA87-40065F1DFCA6}" dt="2022-09-25T10:52:12.481" v="47"/>
          <ac:spMkLst>
            <pc:docMk/>
            <pc:sldMk cId="24585226" sldId="256"/>
            <ac:spMk id="23" creationId="{D2929CB1-0E3C-4B2D-ADC5-0154FB33BA44}"/>
          </ac:spMkLst>
        </pc:spChg>
        <pc:spChg chg="add del">
          <ac:chgData name="Vladislav Antonyuk" userId="900fcd2f295b9448" providerId="Windows Live" clId="Web-{7E54922B-248D-4210-BA87-40065F1DFCA6}" dt="2022-09-25T10:52:08.590" v="43"/>
          <ac:spMkLst>
            <pc:docMk/>
            <pc:sldMk cId="24585226" sldId="256"/>
            <ac:spMk id="24" creationId="{3E443FD7-A66B-4AA0-872D-B088B9BC5F17}"/>
          </ac:spMkLst>
        </pc:spChg>
        <pc:spChg chg="add del">
          <ac:chgData name="Vladislav Antonyuk" userId="900fcd2f295b9448" providerId="Windows Live" clId="Web-{7E54922B-248D-4210-BA87-40065F1DFCA6}" dt="2022-09-25T10:52:08.590" v="43"/>
          <ac:spMkLst>
            <pc:docMk/>
            <pc:sldMk cId="24585226" sldId="256"/>
            <ac:spMk id="25" creationId="{C04BE0EF-3561-49B4-9A29-F283168A91C7}"/>
          </ac:spMkLst>
        </pc:spChg>
        <pc:spChg chg="add del">
          <ac:chgData name="Vladislav Antonyuk" userId="900fcd2f295b9448" providerId="Windows Live" clId="Web-{7E54922B-248D-4210-BA87-40065F1DFCA6}" dt="2022-09-25T10:52:12.481" v="47"/>
          <ac:spMkLst>
            <pc:docMk/>
            <pc:sldMk cId="24585226" sldId="256"/>
            <ac:spMk id="27" creationId="{362D44EE-C852-4460-B8B5-C4F2BC20510C}"/>
          </ac:spMkLst>
        </pc:spChg>
        <pc:spChg chg="add del">
          <ac:chgData name="Vladislav Antonyuk" userId="900fcd2f295b9448" providerId="Windows Live" clId="Web-{7E54922B-248D-4210-BA87-40065F1DFCA6}" dt="2022-09-25T10:52:12.481" v="47"/>
          <ac:spMkLst>
            <pc:docMk/>
            <pc:sldMk cId="24585226" sldId="256"/>
            <ac:spMk id="28" creationId="{658970D8-8D1D-4B5C-894B-E871CC86543D}"/>
          </ac:spMkLst>
        </pc:spChg>
        <pc:spChg chg="add del">
          <ac:chgData name="Vladislav Antonyuk" userId="900fcd2f295b9448" providerId="Windows Live" clId="Web-{7E54922B-248D-4210-BA87-40065F1DFCA6}" dt="2022-09-25T10:52:12.481" v="47"/>
          <ac:spMkLst>
            <pc:docMk/>
            <pc:sldMk cId="24585226" sldId="256"/>
            <ac:spMk id="29" creationId="{F227E5B6-9132-43CA-B503-37A18562ADF2}"/>
          </ac:spMkLst>
        </pc:spChg>
        <pc:spChg chg="add del">
          <ac:chgData name="Vladislav Antonyuk" userId="900fcd2f295b9448" providerId="Windows Live" clId="Web-{7E54922B-248D-4210-BA87-40065F1DFCA6}" dt="2022-09-25T10:52:12.481" v="47"/>
          <ac:spMkLst>
            <pc:docMk/>
            <pc:sldMk cId="24585226" sldId="256"/>
            <ac:spMk id="30" creationId="{5F2F0C84-BE8C-4DC2-A6D3-30349A801D5C}"/>
          </ac:spMkLst>
        </pc:spChg>
        <pc:spChg chg="add del">
          <ac:chgData name="Vladislav Antonyuk" userId="900fcd2f295b9448" providerId="Windows Live" clId="Web-{7E54922B-248D-4210-BA87-40065F1DFCA6}" dt="2022-09-25T10:52:16.887" v="51"/>
          <ac:spMkLst>
            <pc:docMk/>
            <pc:sldMk cId="24585226" sldId="256"/>
            <ac:spMk id="32" creationId="{0CBF71E6-C54A-4E15-90AD-354C39435516}"/>
          </ac:spMkLst>
        </pc:spChg>
        <pc:spChg chg="add del">
          <ac:chgData name="Vladislav Antonyuk" userId="900fcd2f295b9448" providerId="Windows Live" clId="Web-{7E54922B-248D-4210-BA87-40065F1DFCA6}" dt="2022-09-25T10:52:19.575" v="53"/>
          <ac:spMkLst>
            <pc:docMk/>
            <pc:sldMk cId="24585226" sldId="256"/>
            <ac:spMk id="34" creationId="{5BF4DF2C-F028-4921-9C23-41303F650A62}"/>
          </ac:spMkLst>
        </pc:spChg>
        <pc:spChg chg="add del">
          <ac:chgData name="Vladislav Antonyuk" userId="900fcd2f295b9448" providerId="Windows Live" clId="Web-{7E54922B-248D-4210-BA87-40065F1DFCA6}" dt="2022-09-25T10:52:19.575" v="53"/>
          <ac:spMkLst>
            <pc:docMk/>
            <pc:sldMk cId="24585226" sldId="256"/>
            <ac:spMk id="35" creationId="{158B3569-73B2-4D05-8E95-886A6EE17F1F}"/>
          </ac:spMkLst>
        </pc:spChg>
        <pc:spChg chg="add del">
          <ac:chgData name="Vladislav Antonyuk" userId="900fcd2f295b9448" providerId="Windows Live" clId="Web-{7E54922B-248D-4210-BA87-40065F1DFCA6}" dt="2022-09-25T10:53:06.264" v="67"/>
          <ac:spMkLst>
            <pc:docMk/>
            <pc:sldMk cId="24585226" sldId="256"/>
            <ac:spMk id="40" creationId="{A3363022-C969-41E9-8EB2-E4C94908C1FA}"/>
          </ac:spMkLst>
        </pc:spChg>
        <pc:spChg chg="add del">
          <ac:chgData name="Vladislav Antonyuk" userId="900fcd2f295b9448" providerId="Windows Live" clId="Web-{7E54922B-248D-4210-BA87-40065F1DFCA6}" dt="2022-09-25T10:53:06.264" v="67"/>
          <ac:spMkLst>
            <pc:docMk/>
            <pc:sldMk cId="24585226" sldId="256"/>
            <ac:spMk id="41" creationId="{8D1AD6B3-BE88-4CEB-BA17-790657CC4729}"/>
          </ac:spMkLst>
        </pc:spChg>
        <pc:spChg chg="add del">
          <ac:chgData name="Vladislav Antonyuk" userId="900fcd2f295b9448" providerId="Windows Live" clId="Web-{7E54922B-248D-4210-BA87-40065F1DFCA6}" dt="2022-09-25T10:53:01.904" v="62"/>
          <ac:spMkLst>
            <pc:docMk/>
            <pc:sldMk cId="24585226" sldId="256"/>
            <ac:spMk id="45" creationId="{8D0D6D3E-D7F9-4591-9CA9-DDF4DB1F73DA}"/>
          </ac:spMkLst>
        </pc:spChg>
        <pc:spChg chg="add del">
          <ac:chgData name="Vladislav Antonyuk" userId="900fcd2f295b9448" providerId="Windows Live" clId="Web-{7E54922B-248D-4210-BA87-40065F1DFCA6}" dt="2022-09-25T10:53:01.904" v="62"/>
          <ac:spMkLst>
            <pc:docMk/>
            <pc:sldMk cId="24585226" sldId="256"/>
            <ac:spMk id="46" creationId="{C4C9F2B0-1044-46EB-8AEB-C3BFFDE6C2CC}"/>
          </ac:spMkLst>
        </pc:spChg>
        <pc:spChg chg="add del">
          <ac:chgData name="Vladislav Antonyuk" userId="900fcd2f295b9448" providerId="Windows Live" clId="Web-{7E54922B-248D-4210-BA87-40065F1DFCA6}" dt="2022-09-25T10:53:01.904" v="62"/>
          <ac:spMkLst>
            <pc:docMk/>
            <pc:sldMk cId="24585226" sldId="256"/>
            <ac:spMk id="47" creationId="{D28B54C3-B57B-472A-B96E-1FCB67093DC2}"/>
          </ac:spMkLst>
        </pc:spChg>
        <pc:spChg chg="add del">
          <ac:chgData name="Vladislav Antonyuk" userId="900fcd2f295b9448" providerId="Windows Live" clId="Web-{7E54922B-248D-4210-BA87-40065F1DFCA6}" dt="2022-09-25T10:52:53.779" v="56"/>
          <ac:spMkLst>
            <pc:docMk/>
            <pc:sldMk cId="24585226" sldId="256"/>
            <ac:spMk id="48" creationId="{A3363022-C969-41E9-8EB2-E4C94908C1FA}"/>
          </ac:spMkLst>
        </pc:spChg>
        <pc:spChg chg="add del">
          <ac:chgData name="Vladislav Antonyuk" userId="900fcd2f295b9448" providerId="Windows Live" clId="Web-{7E54922B-248D-4210-BA87-40065F1DFCA6}" dt="2022-09-25T10:52:53.779" v="56"/>
          <ac:spMkLst>
            <pc:docMk/>
            <pc:sldMk cId="24585226" sldId="256"/>
            <ac:spMk id="50" creationId="{8D1AD6B3-BE88-4CEB-BA17-790657CC4729}"/>
          </ac:spMkLst>
        </pc:spChg>
        <pc:spChg chg="add del">
          <ac:chgData name="Vladislav Antonyuk" userId="900fcd2f295b9448" providerId="Windows Live" clId="Web-{7E54922B-248D-4210-BA87-40065F1DFCA6}" dt="2022-09-25T10:53:01.904" v="62"/>
          <ac:spMkLst>
            <pc:docMk/>
            <pc:sldMk cId="24585226" sldId="256"/>
            <ac:spMk id="54" creationId="{7DB3C429-F8DA-49B9-AF84-21996FCF78B5}"/>
          </ac:spMkLst>
        </pc:spChg>
        <pc:spChg chg="add del">
          <ac:chgData name="Vladislav Antonyuk" userId="900fcd2f295b9448" providerId="Windows Live" clId="Web-{7E54922B-248D-4210-BA87-40065F1DFCA6}" dt="2022-09-25T10:53:06.264" v="66"/>
          <ac:spMkLst>
            <pc:docMk/>
            <pc:sldMk cId="24585226" sldId="256"/>
            <ac:spMk id="56" creationId="{7821A508-2985-4905-874A-527429BAABFA}"/>
          </ac:spMkLst>
        </pc:spChg>
        <pc:spChg chg="add del">
          <ac:chgData name="Vladislav Antonyuk" userId="900fcd2f295b9448" providerId="Windows Live" clId="Web-{7E54922B-248D-4210-BA87-40065F1DFCA6}" dt="2022-09-25T10:53:06.264" v="66"/>
          <ac:spMkLst>
            <pc:docMk/>
            <pc:sldMk cId="24585226" sldId="256"/>
            <ac:spMk id="57" creationId="{362D44EE-C852-4460-B8B5-C4F2BC20510C}"/>
          </ac:spMkLst>
        </pc:spChg>
        <pc:spChg chg="add del">
          <ac:chgData name="Vladislav Antonyuk" userId="900fcd2f295b9448" providerId="Windows Live" clId="Web-{7E54922B-248D-4210-BA87-40065F1DFCA6}" dt="2022-09-25T10:53:06.264" v="66"/>
          <ac:spMkLst>
            <pc:docMk/>
            <pc:sldMk cId="24585226" sldId="256"/>
            <ac:spMk id="58" creationId="{D2929CB1-0E3C-4B2D-ADC5-0154FB33BA44}"/>
          </ac:spMkLst>
        </pc:spChg>
        <pc:spChg chg="add del">
          <ac:chgData name="Vladislav Antonyuk" userId="900fcd2f295b9448" providerId="Windows Live" clId="Web-{7E54922B-248D-4210-BA87-40065F1DFCA6}" dt="2022-09-25T10:53:06.264" v="66"/>
          <ac:spMkLst>
            <pc:docMk/>
            <pc:sldMk cId="24585226" sldId="256"/>
            <ac:spMk id="59" creationId="{658970D8-8D1D-4B5C-894B-E871CC86543D}"/>
          </ac:spMkLst>
        </pc:spChg>
        <pc:spChg chg="add del">
          <ac:chgData name="Vladislav Antonyuk" userId="900fcd2f295b9448" providerId="Windows Live" clId="Web-{7E54922B-248D-4210-BA87-40065F1DFCA6}" dt="2022-09-25T10:53:06.264" v="66"/>
          <ac:spMkLst>
            <pc:docMk/>
            <pc:sldMk cId="24585226" sldId="256"/>
            <ac:spMk id="60" creationId="{5F2F0C84-BE8C-4DC2-A6D3-30349A801D5C}"/>
          </ac:spMkLst>
        </pc:spChg>
        <pc:spChg chg="add del">
          <ac:chgData name="Vladislav Antonyuk" userId="900fcd2f295b9448" providerId="Windows Live" clId="Web-{7E54922B-248D-4210-BA87-40065F1DFCA6}" dt="2022-09-25T10:53:06.264" v="66"/>
          <ac:spMkLst>
            <pc:docMk/>
            <pc:sldMk cId="24585226" sldId="256"/>
            <ac:spMk id="61" creationId="{F227E5B6-9132-43CA-B503-37A18562ADF2}"/>
          </ac:spMkLst>
        </pc:spChg>
        <pc:spChg chg="add del">
          <ac:chgData name="Vladislav Antonyuk" userId="900fcd2f295b9448" providerId="Windows Live" clId="Web-{7E54922B-248D-4210-BA87-40065F1DFCA6}" dt="2022-09-25T10:53:06.264" v="66"/>
          <ac:spMkLst>
            <pc:docMk/>
            <pc:sldMk cId="24585226" sldId="256"/>
            <ac:spMk id="62" creationId="{03C2051E-A88D-48E5-BACF-AAED17892722}"/>
          </ac:spMkLst>
        </pc:spChg>
        <pc:spChg chg="add del">
          <ac:chgData name="Vladislav Antonyuk" userId="900fcd2f295b9448" providerId="Windows Live" clId="Web-{7E54922B-248D-4210-BA87-40065F1DFCA6}" dt="2022-09-25T11:05:26.475" v="217"/>
          <ac:spMkLst>
            <pc:docMk/>
            <pc:sldMk cId="24585226" sldId="256"/>
            <ac:spMk id="64" creationId="{A3363022-C969-41E9-8EB2-E4C94908C1FA}"/>
          </ac:spMkLst>
        </pc:spChg>
        <pc:spChg chg="add del">
          <ac:chgData name="Vladislav Antonyuk" userId="900fcd2f295b9448" providerId="Windows Live" clId="Web-{7E54922B-248D-4210-BA87-40065F1DFCA6}" dt="2022-09-25T11:05:26.475" v="217"/>
          <ac:spMkLst>
            <pc:docMk/>
            <pc:sldMk cId="24585226" sldId="256"/>
            <ac:spMk id="65" creationId="{8D1AD6B3-BE88-4CEB-BA17-790657CC4729}"/>
          </ac:spMkLst>
        </pc:spChg>
        <pc:grpChg chg="add del">
          <ac:chgData name="Vladislav Antonyuk" userId="900fcd2f295b9448" providerId="Windows Live" clId="Web-{7E54922B-248D-4210-BA87-40065F1DFCA6}" dt="2022-09-25T10:51:59.355" v="39"/>
          <ac:grpSpMkLst>
            <pc:docMk/>
            <pc:sldMk cId="24585226" sldId="256"/>
            <ac:grpSpMk id="17" creationId="{89D1390B-7E13-4B4F-9CB2-391063412E54}"/>
          </ac:grpSpMkLst>
        </pc:grpChg>
        <pc:grpChg chg="add del">
          <ac:chgData name="Vladislav Antonyuk" userId="900fcd2f295b9448" providerId="Windows Live" clId="Web-{7E54922B-248D-4210-BA87-40065F1DFCA6}" dt="2022-09-25T10:52:19.575" v="53"/>
          <ac:grpSpMkLst>
            <pc:docMk/>
            <pc:sldMk cId="24585226" sldId="256"/>
            <ac:grpSpMk id="37" creationId="{892B7B61-D701-474B-AE8F-EA238B550A78}"/>
          </ac:grpSpMkLst>
        </pc:grpChg>
        <pc:grpChg chg="add del">
          <ac:chgData name="Vladislav Antonyuk" userId="900fcd2f295b9448" providerId="Windows Live" clId="Web-{7E54922B-248D-4210-BA87-40065F1DFCA6}" dt="2022-09-25T10:53:06.264" v="67"/>
          <ac:grpSpMkLst>
            <pc:docMk/>
            <pc:sldMk cId="24585226" sldId="256"/>
            <ac:grpSpMk id="42" creationId="{89D1390B-7E13-4B4F-9CB2-391063412E54}"/>
          </ac:grpSpMkLst>
        </pc:grpChg>
        <pc:grpChg chg="add del">
          <ac:chgData name="Vladislav Antonyuk" userId="900fcd2f295b9448" providerId="Windows Live" clId="Web-{7E54922B-248D-4210-BA87-40065F1DFCA6}" dt="2022-09-25T10:52:53.779" v="56"/>
          <ac:grpSpMkLst>
            <pc:docMk/>
            <pc:sldMk cId="24585226" sldId="256"/>
            <ac:grpSpMk id="52" creationId="{89D1390B-7E13-4B4F-9CB2-391063412E54}"/>
          </ac:grpSpMkLst>
        </pc:grpChg>
        <pc:grpChg chg="add del">
          <ac:chgData name="Vladislav Antonyuk" userId="900fcd2f295b9448" providerId="Windows Live" clId="Web-{7E54922B-248D-4210-BA87-40065F1DFCA6}" dt="2022-09-25T11:05:26.475" v="217"/>
          <ac:grpSpMkLst>
            <pc:docMk/>
            <pc:sldMk cId="24585226" sldId="256"/>
            <ac:grpSpMk id="66" creationId="{89D1390B-7E13-4B4F-9CB2-391063412E54}"/>
          </ac:grpSpMkLst>
        </pc:grpChg>
        <pc:picChg chg="add mod">
          <ac:chgData name="Vladislav Antonyuk" userId="900fcd2f295b9448" providerId="Windows Live" clId="Web-{7E54922B-248D-4210-BA87-40065F1DFCA6}" dt="2022-09-25T10:53:06.264" v="66"/>
          <ac:picMkLst>
            <pc:docMk/>
            <pc:sldMk cId="24585226" sldId="256"/>
            <ac:picMk id="8" creationId="{75161C49-AE89-F85B-E22A-2C4447449ADC}"/>
          </ac:picMkLst>
        </pc:picChg>
        <pc:cxnChg chg="add del">
          <ac:chgData name="Vladislav Antonyuk" userId="900fcd2f295b9448" providerId="Windows Live" clId="Web-{7E54922B-248D-4210-BA87-40065F1DFCA6}" dt="2022-09-25T10:52:19.575" v="53"/>
          <ac:cxnSpMkLst>
            <pc:docMk/>
            <pc:sldMk cId="24585226" sldId="256"/>
            <ac:cxnSpMk id="36" creationId="{56020367-4FD5-4596-8E10-C5F095CD8DBF}"/>
          </ac:cxnSpMkLst>
        </pc:cxnChg>
      </pc:sldChg>
      <pc:sldChg chg="addSp delSp modSp mod setBg modClrScheme delDesignElem chgLayout">
        <pc:chgData name="Vladislav Antonyuk" userId="900fcd2f295b9448" providerId="Windows Live" clId="Web-{7E54922B-248D-4210-BA87-40065F1DFCA6}" dt="2022-09-25T11:29:37.820" v="1286" actId="20577"/>
        <pc:sldMkLst>
          <pc:docMk/>
          <pc:sldMk cId="3257380121" sldId="257"/>
        </pc:sldMkLst>
        <pc:spChg chg="mod ord">
          <ac:chgData name="Vladislav Antonyuk" userId="900fcd2f295b9448" providerId="Windows Live" clId="Web-{7E54922B-248D-4210-BA87-40065F1DFCA6}" dt="2022-09-25T11:06:54.681" v="231" actId="20577"/>
          <ac:spMkLst>
            <pc:docMk/>
            <pc:sldMk cId="3257380121" sldId="257"/>
            <ac:spMk id="4" creationId="{BD61BD58-4738-4F4B-BC20-E5BC92665861}"/>
          </ac:spMkLst>
        </pc:spChg>
        <pc:spChg chg="add del">
          <ac:chgData name="Vladislav Antonyuk" userId="900fcd2f295b9448" providerId="Windows Live" clId="Web-{7E54922B-248D-4210-BA87-40065F1DFCA6}" dt="2022-09-25T10:54:56.986" v="89"/>
          <ac:spMkLst>
            <pc:docMk/>
            <pc:sldMk cId="3257380121" sldId="257"/>
            <ac:spMk id="15" creationId="{73DE2CFE-42F2-48F0-8706-5264E012B10C}"/>
          </ac:spMkLst>
        </pc:spChg>
        <pc:spChg chg="add del">
          <ac:chgData name="Vladislav Antonyuk" userId="900fcd2f295b9448" providerId="Windows Live" clId="Web-{7E54922B-248D-4210-BA87-40065F1DFCA6}" dt="2022-09-25T10:54:59.408" v="91"/>
          <ac:spMkLst>
            <pc:docMk/>
            <pc:sldMk cId="3257380121" sldId="257"/>
            <ac:spMk id="18" creationId="{823AC064-BC96-4F32-8AE1-B2FD38754823}"/>
          </ac:spMkLst>
        </pc:spChg>
        <pc:spChg chg="add del">
          <ac:chgData name="Vladislav Antonyuk" userId="900fcd2f295b9448" providerId="Windows Live" clId="Web-{7E54922B-248D-4210-BA87-40065F1DFCA6}" dt="2022-09-25T10:59:52.714" v="104"/>
          <ac:spMkLst>
            <pc:docMk/>
            <pc:sldMk cId="3257380121" sldId="257"/>
            <ac:spMk id="21" creationId="{73DE2CFE-42F2-48F0-8706-5264E012B10C}"/>
          </ac:spMkLst>
        </pc:spChg>
        <pc:spChg chg="add del">
          <ac:chgData name="Vladislav Antonyuk" userId="900fcd2f295b9448" providerId="Windows Live" clId="Web-{7E54922B-248D-4210-BA87-40065F1DFCA6}" dt="2022-09-25T11:05:26.475" v="217"/>
          <ac:spMkLst>
            <pc:docMk/>
            <pc:sldMk cId="3257380121" sldId="257"/>
            <ac:spMk id="26" creationId="{D4771268-CB57-404A-9271-370EB28F6090}"/>
          </ac:spMkLst>
        </pc:spChg>
        <pc:graphicFrameChg chg="add del mod modGraphic">
          <ac:chgData name="Vladislav Antonyuk" userId="900fcd2f295b9448" providerId="Windows Live" clId="Web-{7E54922B-248D-4210-BA87-40065F1DFCA6}" dt="2022-09-25T11:28:51.147" v="1278"/>
          <ac:graphicFrameMkLst>
            <pc:docMk/>
            <pc:sldMk cId="3257380121" sldId="257"/>
            <ac:graphicFrameMk id="2" creationId="{6BCD5C7F-2C79-171A-990B-48F01B15708B}"/>
          </ac:graphicFrameMkLst>
        </pc:graphicFrameChg>
        <pc:graphicFrameChg chg="add mod modGraphic">
          <ac:chgData name="Vladislav Antonyuk" userId="900fcd2f295b9448" providerId="Windows Live" clId="Web-{7E54922B-248D-4210-BA87-40065F1DFCA6}" dt="2022-09-25T11:29:37.820" v="1286" actId="20577"/>
          <ac:graphicFrameMkLst>
            <pc:docMk/>
            <pc:sldMk cId="3257380121" sldId="257"/>
            <ac:graphicFrameMk id="1094" creationId="{94615992-CE52-B696-E426-FBD0F9BAF0A7}"/>
          </ac:graphicFrameMkLst>
        </pc:graphicFrameChg>
        <pc:picChg chg="del mod">
          <ac:chgData name="Vladislav Antonyuk" userId="900fcd2f295b9448" providerId="Windows Live" clId="Web-{7E54922B-248D-4210-BA87-40065F1DFCA6}" dt="2022-09-25T10:59:48.058" v="103"/>
          <ac:picMkLst>
            <pc:docMk/>
            <pc:sldMk cId="3257380121" sldId="257"/>
            <ac:picMk id="7" creationId="{48947DCB-2B62-4ECB-B559-40A681454CC9}"/>
          </ac:picMkLst>
        </pc:picChg>
        <pc:picChg chg="del mod ord">
          <ac:chgData name="Vladislav Antonyuk" userId="900fcd2f295b9448" providerId="Windows Live" clId="Web-{7E54922B-248D-4210-BA87-40065F1DFCA6}" dt="2022-09-25T11:05:57.930" v="221"/>
          <ac:picMkLst>
            <pc:docMk/>
            <pc:sldMk cId="3257380121" sldId="257"/>
            <ac:picMk id="10" creationId="{B339769C-C1B1-465E-B3F6-6AB719152427}"/>
          </ac:picMkLst>
        </pc:picChg>
        <pc:cxnChg chg="add del">
          <ac:chgData name="Vladislav Antonyuk" userId="900fcd2f295b9448" providerId="Windows Live" clId="Web-{7E54922B-248D-4210-BA87-40065F1DFCA6}" dt="2022-09-25T10:54:59.408" v="91"/>
          <ac:cxnSpMkLst>
            <pc:docMk/>
            <pc:sldMk cId="3257380121" sldId="257"/>
            <ac:cxnSpMk id="17" creationId="{7E7C77BC-7138-40B1-A15B-20F57A494629}"/>
          </ac:cxnSpMkLst>
        </pc:cxnChg>
        <pc:cxnChg chg="add del">
          <ac:chgData name="Vladislav Antonyuk" userId="900fcd2f295b9448" providerId="Windows Live" clId="Web-{7E54922B-248D-4210-BA87-40065F1DFCA6}" dt="2022-09-25T10:54:59.408" v="91"/>
          <ac:cxnSpMkLst>
            <pc:docMk/>
            <pc:sldMk cId="3257380121" sldId="257"/>
            <ac:cxnSpMk id="19" creationId="{DB146403-F3D6-484B-B2ED-97F9565D0370}"/>
          </ac:cxnSpMkLst>
        </pc:cxnChg>
      </pc:sldChg>
      <pc:sldChg chg="addSp delSp modSp mod ord modClrScheme chgLayout">
        <pc:chgData name="Vladislav Antonyuk" userId="900fcd2f295b9448" providerId="Windows Live" clId="Web-{7E54922B-248D-4210-BA87-40065F1DFCA6}" dt="2022-09-25T11:43:30.754" v="1300"/>
        <pc:sldMkLst>
          <pc:docMk/>
          <pc:sldMk cId="3940858295" sldId="258"/>
        </pc:sldMkLst>
        <pc:spChg chg="add del mod ord">
          <ac:chgData name="Vladislav Antonyuk" userId="900fcd2f295b9448" providerId="Windows Live" clId="Web-{7E54922B-248D-4210-BA87-40065F1DFCA6}" dt="2022-09-25T11:40:53.014" v="1291"/>
          <ac:spMkLst>
            <pc:docMk/>
            <pc:sldMk cId="3940858295" sldId="258"/>
            <ac:spMk id="2" creationId="{D23E7D6A-253A-957A-A95F-B2F348890EB1}"/>
          </ac:spMkLst>
        </pc:spChg>
        <pc:spChg chg="mod ord">
          <ac:chgData name="Vladislav Antonyuk" userId="900fcd2f295b9448" providerId="Windows Live" clId="Web-{7E54922B-248D-4210-BA87-40065F1DFCA6}" dt="2022-09-25T11:40:46.139" v="1289"/>
          <ac:spMkLst>
            <pc:docMk/>
            <pc:sldMk cId="3940858295" sldId="258"/>
            <ac:spMk id="4" creationId="{BD61BD58-4738-4F4B-BC20-E5BC92665861}"/>
          </ac:spMkLst>
        </pc:spChg>
        <pc:graphicFrameChg chg="add del mod">
          <ac:chgData name="Vladislav Antonyuk" userId="900fcd2f295b9448" providerId="Windows Live" clId="Web-{7E54922B-248D-4210-BA87-40065F1DFCA6}" dt="2022-09-25T11:43:30.754" v="1300"/>
          <ac:graphicFrameMkLst>
            <pc:docMk/>
            <pc:sldMk cId="3940858295" sldId="258"/>
            <ac:graphicFrameMk id="6" creationId="{248AB201-9445-6EE6-ACDE-C3428300110C}"/>
          </ac:graphicFrameMkLst>
        </pc:graphicFrameChg>
      </pc:sldChg>
      <pc:sldChg chg="addSp delSp modSp mod setBg modClrScheme delDesignElem chgLayout">
        <pc:chgData name="Vladislav Antonyuk" userId="900fcd2f295b9448" providerId="Windows Live" clId="Web-{7E54922B-248D-4210-BA87-40065F1DFCA6}" dt="2022-09-25T11:23:07.260" v="1176" actId="20577"/>
        <pc:sldMkLst>
          <pc:docMk/>
          <pc:sldMk cId="3026204642" sldId="259"/>
        </pc:sldMkLst>
        <pc:spChg chg="mod ord">
          <ac:chgData name="Vladislav Antonyuk" userId="900fcd2f295b9448" providerId="Windows Live" clId="Web-{7E54922B-248D-4210-BA87-40065F1DFCA6}" dt="2022-09-25T11:07:26.823" v="235" actId="20577"/>
          <ac:spMkLst>
            <pc:docMk/>
            <pc:sldMk cId="3026204642" sldId="259"/>
            <ac:spMk id="2" creationId="{F265D785-B9AF-4923-BB2F-E847E1015E14}"/>
          </ac:spMkLst>
        </pc:spChg>
        <pc:spChg chg="add del mod">
          <ac:chgData name="Vladislav Antonyuk" userId="900fcd2f295b9448" providerId="Windows Live" clId="Web-{7E54922B-248D-4210-BA87-40065F1DFCA6}" dt="2022-09-25T10:51:42.917" v="36"/>
          <ac:spMkLst>
            <pc:docMk/>
            <pc:sldMk cId="3026204642" sldId="259"/>
            <ac:spMk id="5" creationId="{53CF69A7-B362-0421-D5C5-C763F4C2FC26}"/>
          </ac:spMkLst>
        </pc:spChg>
        <pc:spChg chg="add del">
          <ac:chgData name="Vladislav Antonyuk" userId="900fcd2f295b9448" providerId="Windows Live" clId="Web-{7E54922B-248D-4210-BA87-40065F1DFCA6}" dt="2022-09-25T11:05:26.475" v="217"/>
          <ac:spMkLst>
            <pc:docMk/>
            <pc:sldMk cId="3026204642" sldId="259"/>
            <ac:spMk id="9" creationId="{D4771268-CB57-404A-9271-370EB28F6090}"/>
          </ac:spMkLst>
        </pc:spChg>
        <pc:graphicFrameChg chg="add del mod modGraphic">
          <ac:chgData name="Vladislav Antonyuk" userId="900fcd2f295b9448" providerId="Windows Live" clId="Web-{7E54922B-248D-4210-BA87-40065F1DFCA6}" dt="2022-09-25T11:07:45.652" v="237"/>
          <ac:graphicFrameMkLst>
            <pc:docMk/>
            <pc:sldMk cId="3026204642" sldId="259"/>
            <ac:graphicFrameMk id="7" creationId="{190DAF79-CB16-2B1B-49B9-E816D4B5129B}"/>
          </ac:graphicFrameMkLst>
        </pc:graphicFrameChg>
        <pc:graphicFrameChg chg="add del mod modGraphic">
          <ac:chgData name="Vladislav Antonyuk" userId="900fcd2f295b9448" providerId="Windows Live" clId="Web-{7E54922B-248D-4210-BA87-40065F1DFCA6}" dt="2022-09-25T11:07:59.668" v="239"/>
          <ac:graphicFrameMkLst>
            <pc:docMk/>
            <pc:sldMk cId="3026204642" sldId="259"/>
            <ac:graphicFrameMk id="15" creationId="{9209F530-3731-16FD-9C2F-EDB1523C16D5}"/>
          </ac:graphicFrameMkLst>
        </pc:graphicFrameChg>
        <pc:graphicFrameChg chg="add del mod modGraphic">
          <ac:chgData name="Vladislav Antonyuk" userId="900fcd2f295b9448" providerId="Windows Live" clId="Web-{7E54922B-248D-4210-BA87-40065F1DFCA6}" dt="2022-09-25T11:08:34.997" v="241"/>
          <ac:graphicFrameMkLst>
            <pc:docMk/>
            <pc:sldMk cId="3026204642" sldId="259"/>
            <ac:graphicFrameMk id="22" creationId="{CCB07253-3F78-A2B7-C619-4B622B0D2234}"/>
          </ac:graphicFrameMkLst>
        </pc:graphicFrameChg>
        <pc:graphicFrameChg chg="add mod modGraphic">
          <ac:chgData name="Vladislav Antonyuk" userId="900fcd2f295b9448" providerId="Windows Live" clId="Web-{7E54922B-248D-4210-BA87-40065F1DFCA6}" dt="2022-09-25T11:23:07.260" v="1176" actId="20577"/>
          <ac:graphicFrameMkLst>
            <pc:docMk/>
            <pc:sldMk cId="3026204642" sldId="259"/>
            <ac:graphicFrameMk id="31" creationId="{4F76AB85-54E1-D16C-5855-E8C84C6AEF51}"/>
          </ac:graphicFrameMkLst>
        </pc:graphicFrameChg>
        <pc:picChg chg="add del mod">
          <ac:chgData name="Vladislav Antonyuk" userId="900fcd2f295b9448" providerId="Windows Live" clId="Web-{7E54922B-248D-4210-BA87-40065F1DFCA6}" dt="2022-09-25T10:51:42.917" v="37"/>
          <ac:picMkLst>
            <pc:docMk/>
            <pc:sldMk cId="3026204642" sldId="259"/>
            <ac:picMk id="3" creationId="{16127FD4-22ED-63A2-1444-2E5B912B3876}"/>
          </ac:picMkLst>
        </pc:picChg>
        <pc:picChg chg="del mod">
          <ac:chgData name="Vladislav Antonyuk" userId="900fcd2f295b9448" providerId="Windows Live" clId="Web-{7E54922B-248D-4210-BA87-40065F1DFCA6}" dt="2022-09-25T11:22:07.758" v="1171"/>
          <ac:picMkLst>
            <pc:docMk/>
            <pc:sldMk cId="3026204642" sldId="259"/>
            <ac:picMk id="4" creationId="{17643EF1-859D-4622-BB20-74BD5744B8BF}"/>
          </ac:picMkLst>
        </pc:picChg>
      </pc:sldChg>
      <pc:sldChg chg="modSp mod modClrScheme chgLayout">
        <pc:chgData name="Vladislav Antonyuk" userId="900fcd2f295b9448" providerId="Windows Live" clId="Web-{7E54922B-248D-4210-BA87-40065F1DFCA6}" dt="2022-09-25T11:05:26.475" v="217"/>
        <pc:sldMkLst>
          <pc:docMk/>
          <pc:sldMk cId="764842367" sldId="260"/>
        </pc:sldMkLst>
        <pc:spChg chg="mod ord">
          <ac:chgData name="Vladislav Antonyuk" userId="900fcd2f295b9448" providerId="Windows Live" clId="Web-{7E54922B-248D-4210-BA87-40065F1DFCA6}" dt="2022-09-25T11:05:26.475" v="217"/>
          <ac:spMkLst>
            <pc:docMk/>
            <pc:sldMk cId="764842367" sldId="260"/>
            <ac:spMk id="5" creationId="{FE5D14A7-1F23-4D1E-A6D7-7247E80F1347}"/>
          </ac:spMkLst>
        </pc:spChg>
      </pc:sldChg>
      <pc:sldChg chg="modSp mod modClrScheme chgLayout">
        <pc:chgData name="Vladislav Antonyuk" userId="900fcd2f295b9448" providerId="Windows Live" clId="Web-{7E54922B-248D-4210-BA87-40065F1DFCA6}" dt="2022-09-25T11:05:26.475" v="217"/>
        <pc:sldMkLst>
          <pc:docMk/>
          <pc:sldMk cId="113753086" sldId="261"/>
        </pc:sldMkLst>
        <pc:spChg chg="mod ord">
          <ac:chgData name="Vladislav Antonyuk" userId="900fcd2f295b9448" providerId="Windows Live" clId="Web-{7E54922B-248D-4210-BA87-40065F1DFCA6}" dt="2022-09-25T11:05:26.475" v="217"/>
          <ac:spMkLst>
            <pc:docMk/>
            <pc:sldMk cId="113753086" sldId="261"/>
            <ac:spMk id="5" creationId="{A3EB58AA-68AC-4AE7-A74E-C2B009D65E58}"/>
          </ac:spMkLst>
        </pc:spChg>
      </pc:sldChg>
      <pc:sldChg chg="addSp delSp modSp del mod setBg modClrScheme delDesignElem chgLayout">
        <pc:chgData name="Vladislav Antonyuk" userId="900fcd2f295b9448" providerId="Windows Live" clId="Web-{7E54922B-248D-4210-BA87-40065F1DFCA6}" dt="2022-09-25T11:30:00.524" v="1287"/>
        <pc:sldMkLst>
          <pc:docMk/>
          <pc:sldMk cId="2233665080" sldId="262"/>
        </pc:sldMkLst>
        <pc:spChg chg="mod ord">
          <ac:chgData name="Vladislav Antonyuk" userId="900fcd2f295b9448" providerId="Windows Live" clId="Web-{7E54922B-248D-4210-BA87-40065F1DFCA6}" dt="2022-09-25T11:05:26.475" v="217"/>
          <ac:spMkLst>
            <pc:docMk/>
            <pc:sldMk cId="2233665080" sldId="262"/>
            <ac:spMk id="2" creationId="{16FD7ED6-A382-4871-961B-2F377C6744C4}"/>
          </ac:spMkLst>
        </pc:spChg>
        <pc:spChg chg="add del">
          <ac:chgData name="Vladislav Antonyuk" userId="900fcd2f295b9448" providerId="Windows Live" clId="Web-{7E54922B-248D-4210-BA87-40065F1DFCA6}" dt="2022-09-25T11:05:26.475" v="217"/>
          <ac:spMkLst>
            <pc:docMk/>
            <pc:sldMk cId="2233665080" sldId="262"/>
            <ac:spMk id="9" creationId="{D4771268-CB57-404A-9271-370EB28F6090}"/>
          </ac:spMkLst>
        </pc:spChg>
        <pc:picChg chg="mod">
          <ac:chgData name="Vladislav Antonyuk" userId="900fcd2f295b9448" providerId="Windows Live" clId="Web-{7E54922B-248D-4210-BA87-40065F1DFCA6}" dt="2022-09-25T10:55:10.377" v="93"/>
          <ac:picMkLst>
            <pc:docMk/>
            <pc:sldMk cId="2233665080" sldId="262"/>
            <ac:picMk id="4" creationId="{CD3B6A2C-66BE-4407-B0C8-29AF87662368}"/>
          </ac:picMkLst>
        </pc:picChg>
      </pc:sldChg>
      <pc:sldChg chg="modSp mod modClrScheme chgLayout">
        <pc:chgData name="Vladislav Antonyuk" userId="900fcd2f295b9448" providerId="Windows Live" clId="Web-{7E54922B-248D-4210-BA87-40065F1DFCA6}" dt="2022-09-25T11:05:26.475" v="217"/>
        <pc:sldMkLst>
          <pc:docMk/>
          <pc:sldMk cId="3535210551" sldId="263"/>
        </pc:sldMkLst>
        <pc:spChg chg="mod ord">
          <ac:chgData name="Vladislav Antonyuk" userId="900fcd2f295b9448" providerId="Windows Live" clId="Web-{7E54922B-248D-4210-BA87-40065F1DFCA6}" dt="2022-09-25T11:05:26.475" v="217"/>
          <ac:spMkLst>
            <pc:docMk/>
            <pc:sldMk cId="3535210551" sldId="263"/>
            <ac:spMk id="3" creationId="{6CB65225-39DC-4124-BA32-427F06B6B835}"/>
          </ac:spMkLst>
        </pc:spChg>
        <pc:spChg chg="mod ord">
          <ac:chgData name="Vladislav Antonyuk" userId="900fcd2f295b9448" providerId="Windows Live" clId="Web-{7E54922B-248D-4210-BA87-40065F1DFCA6}" dt="2022-09-25T11:05:26.475" v="217"/>
          <ac:spMkLst>
            <pc:docMk/>
            <pc:sldMk cId="3535210551" sldId="263"/>
            <ac:spMk id="4" creationId="{BE3FA166-71BD-4F68-B9BF-D02EA4A853E6}"/>
          </ac:spMkLst>
        </pc:spChg>
      </pc:sldChg>
      <pc:sldChg chg="modSp mod modClrScheme chgLayout">
        <pc:chgData name="Vladislav Antonyuk" userId="900fcd2f295b9448" providerId="Windows Live" clId="Web-{7E54922B-248D-4210-BA87-40065F1DFCA6}" dt="2022-09-25T11:05:26.475" v="217"/>
        <pc:sldMkLst>
          <pc:docMk/>
          <pc:sldMk cId="2395780938" sldId="264"/>
        </pc:sldMkLst>
        <pc:spChg chg="mod ord">
          <ac:chgData name="Vladislav Antonyuk" userId="900fcd2f295b9448" providerId="Windows Live" clId="Web-{7E54922B-248D-4210-BA87-40065F1DFCA6}" dt="2022-09-25T11:05:26.475" v="217"/>
          <ac:spMkLst>
            <pc:docMk/>
            <pc:sldMk cId="2395780938" sldId="264"/>
            <ac:spMk id="2" creationId="{462D763C-0E6B-4077-B662-FC6941B2F3FA}"/>
          </ac:spMkLst>
        </pc:spChg>
        <pc:spChg chg="mod ord">
          <ac:chgData name="Vladislav Antonyuk" userId="900fcd2f295b9448" providerId="Windows Live" clId="Web-{7E54922B-248D-4210-BA87-40065F1DFCA6}" dt="2022-09-25T11:05:26.475" v="217"/>
          <ac:spMkLst>
            <pc:docMk/>
            <pc:sldMk cId="2395780938" sldId="264"/>
            <ac:spMk id="3" creationId="{0713B359-873E-42B1-B3A9-CBE69C194A10}"/>
          </ac:spMkLst>
        </pc:spChg>
      </pc:sldChg>
      <pc:sldChg chg="modSp mod modClrScheme chgLayout">
        <pc:chgData name="Vladislav Antonyuk" userId="900fcd2f295b9448" providerId="Windows Live" clId="Web-{7E54922B-248D-4210-BA87-40065F1DFCA6}" dt="2022-09-25T11:05:26.475" v="217"/>
        <pc:sldMkLst>
          <pc:docMk/>
          <pc:sldMk cId="299880110" sldId="265"/>
        </pc:sldMkLst>
        <pc:spChg chg="mod ord">
          <ac:chgData name="Vladislav Antonyuk" userId="900fcd2f295b9448" providerId="Windows Live" clId="Web-{7E54922B-248D-4210-BA87-40065F1DFCA6}" dt="2022-09-25T11:05:26.475" v="217"/>
          <ac:spMkLst>
            <pc:docMk/>
            <pc:sldMk cId="299880110" sldId="265"/>
            <ac:spMk id="2" creationId="{96887161-4A23-4809-93E6-25721292D0EE}"/>
          </ac:spMkLst>
        </pc:spChg>
      </pc:sldChg>
      <pc:sldChg chg="modSp mod modClrScheme chgLayout">
        <pc:chgData name="Vladislav Antonyuk" userId="900fcd2f295b9448" providerId="Windows Live" clId="Web-{7E54922B-248D-4210-BA87-40065F1DFCA6}" dt="2022-09-25T11:05:26.475" v="217"/>
        <pc:sldMkLst>
          <pc:docMk/>
          <pc:sldMk cId="557713349" sldId="266"/>
        </pc:sldMkLst>
        <pc:spChg chg="mod ord">
          <ac:chgData name="Vladislav Antonyuk" userId="900fcd2f295b9448" providerId="Windows Live" clId="Web-{7E54922B-248D-4210-BA87-40065F1DFCA6}" dt="2022-09-25T11:05:26.475" v="217"/>
          <ac:spMkLst>
            <pc:docMk/>
            <pc:sldMk cId="557713349" sldId="266"/>
            <ac:spMk id="2" creationId="{144CCBE8-C756-4A31-B09A-FB5AA07E5B57}"/>
          </ac:spMkLst>
        </pc:spChg>
        <pc:spChg chg="mod ord">
          <ac:chgData name="Vladislav Antonyuk" userId="900fcd2f295b9448" providerId="Windows Live" clId="Web-{7E54922B-248D-4210-BA87-40065F1DFCA6}" dt="2022-09-25T11:05:26.475" v="217"/>
          <ac:spMkLst>
            <pc:docMk/>
            <pc:sldMk cId="557713349" sldId="266"/>
            <ac:spMk id="3" creationId="{7C56574D-A756-4BE8-A37A-7F41EDA2027F}"/>
          </ac:spMkLst>
        </pc:spChg>
      </pc:sldChg>
      <pc:sldChg chg="modSp mod modClrScheme chgLayout">
        <pc:chgData name="Vladislav Antonyuk" userId="900fcd2f295b9448" providerId="Windows Live" clId="Web-{7E54922B-248D-4210-BA87-40065F1DFCA6}" dt="2022-09-25T11:05:26.475" v="217"/>
        <pc:sldMkLst>
          <pc:docMk/>
          <pc:sldMk cId="4263714273" sldId="267"/>
        </pc:sldMkLst>
        <pc:spChg chg="mod ord">
          <ac:chgData name="Vladislav Antonyuk" userId="900fcd2f295b9448" providerId="Windows Live" clId="Web-{7E54922B-248D-4210-BA87-40065F1DFCA6}" dt="2022-09-25T11:05:26.475" v="217"/>
          <ac:spMkLst>
            <pc:docMk/>
            <pc:sldMk cId="4263714273" sldId="267"/>
            <ac:spMk id="2" creationId="{7E01B5B7-E88D-40C5-8E78-64217251E533}"/>
          </ac:spMkLst>
        </pc:spChg>
        <pc:spChg chg="mod ord">
          <ac:chgData name="Vladislav Antonyuk" userId="900fcd2f295b9448" providerId="Windows Live" clId="Web-{7E54922B-248D-4210-BA87-40065F1DFCA6}" dt="2022-09-25T11:05:26.475" v="217"/>
          <ac:spMkLst>
            <pc:docMk/>
            <pc:sldMk cId="4263714273" sldId="267"/>
            <ac:spMk id="3" creationId="{A8935022-114A-4962-BCD6-1C970BC74E3D}"/>
          </ac:spMkLst>
        </pc:spChg>
      </pc:sldChg>
      <pc:sldChg chg="addSp delSp modSp mod setBg modClrScheme delDesignElem chgLayout">
        <pc:chgData name="Vladislav Antonyuk" userId="900fcd2f295b9448" providerId="Windows Live" clId="Web-{7E54922B-248D-4210-BA87-40065F1DFCA6}" dt="2022-09-25T11:05:26.475" v="217"/>
        <pc:sldMkLst>
          <pc:docMk/>
          <pc:sldMk cId="925729181" sldId="268"/>
        </pc:sldMkLst>
        <pc:spChg chg="mod ord">
          <ac:chgData name="Vladislav Antonyuk" userId="900fcd2f295b9448" providerId="Windows Live" clId="Web-{7E54922B-248D-4210-BA87-40065F1DFCA6}" dt="2022-09-25T11:05:26.475" v="217"/>
          <ac:spMkLst>
            <pc:docMk/>
            <pc:sldMk cId="925729181" sldId="268"/>
            <ac:spMk id="2" creationId="{CB0CC5C1-C8F3-4248-A096-F70195A18BD4}"/>
          </ac:spMkLst>
        </pc:spChg>
        <pc:spChg chg="add del">
          <ac:chgData name="Vladislav Antonyuk" userId="900fcd2f295b9448" providerId="Windows Live" clId="Web-{7E54922B-248D-4210-BA87-40065F1DFCA6}" dt="2022-09-25T11:05:26.475" v="217"/>
          <ac:spMkLst>
            <pc:docMk/>
            <pc:sldMk cId="925729181" sldId="268"/>
            <ac:spMk id="4103" creationId="{D4771268-CB57-404A-9271-370EB28F6090}"/>
          </ac:spMkLst>
        </pc:spChg>
        <pc:picChg chg="mod">
          <ac:chgData name="Vladislav Antonyuk" userId="900fcd2f295b9448" providerId="Windows Live" clId="Web-{7E54922B-248D-4210-BA87-40065F1DFCA6}" dt="2022-09-25T10:55:31.878" v="94"/>
          <ac:picMkLst>
            <pc:docMk/>
            <pc:sldMk cId="925729181" sldId="268"/>
            <ac:picMk id="4098" creationId="{79C01E60-7E16-4046-8A11-DADD7CB0D0DE}"/>
          </ac:picMkLst>
        </pc:picChg>
      </pc:sldChg>
      <pc:sldChg chg="modSp mod modClrScheme chgLayout">
        <pc:chgData name="Vladislav Antonyuk" userId="900fcd2f295b9448" providerId="Windows Live" clId="Web-{7E54922B-248D-4210-BA87-40065F1DFCA6}" dt="2022-09-25T11:05:26.475" v="217"/>
        <pc:sldMkLst>
          <pc:docMk/>
          <pc:sldMk cId="834616416" sldId="269"/>
        </pc:sldMkLst>
        <pc:spChg chg="mod ord">
          <ac:chgData name="Vladislav Antonyuk" userId="900fcd2f295b9448" providerId="Windows Live" clId="Web-{7E54922B-248D-4210-BA87-40065F1DFCA6}" dt="2022-09-25T11:05:26.475" v="217"/>
          <ac:spMkLst>
            <pc:docMk/>
            <pc:sldMk cId="834616416" sldId="269"/>
            <ac:spMk id="2" creationId="{3D46EB32-9284-4745-9DDF-99FBA07E54ED}"/>
          </ac:spMkLst>
        </pc:spChg>
        <pc:spChg chg="mod ord">
          <ac:chgData name="Vladislav Antonyuk" userId="900fcd2f295b9448" providerId="Windows Live" clId="Web-{7E54922B-248D-4210-BA87-40065F1DFCA6}" dt="2022-09-25T11:05:26.475" v="217"/>
          <ac:spMkLst>
            <pc:docMk/>
            <pc:sldMk cId="834616416" sldId="269"/>
            <ac:spMk id="3" creationId="{48B765B9-0C5C-4DE3-BCA0-4EAA7ECE0450}"/>
          </ac:spMkLst>
        </pc:spChg>
      </pc:sldChg>
      <pc:sldChg chg="modSp mod modClrScheme chgLayout">
        <pc:chgData name="Vladislav Antonyuk" userId="900fcd2f295b9448" providerId="Windows Live" clId="Web-{7E54922B-248D-4210-BA87-40065F1DFCA6}" dt="2022-09-25T11:05:26.475" v="217"/>
        <pc:sldMkLst>
          <pc:docMk/>
          <pc:sldMk cId="181951176" sldId="270"/>
        </pc:sldMkLst>
        <pc:spChg chg="mod ord">
          <ac:chgData name="Vladislav Antonyuk" userId="900fcd2f295b9448" providerId="Windows Live" clId="Web-{7E54922B-248D-4210-BA87-40065F1DFCA6}" dt="2022-09-25T11:05:26.475" v="217"/>
          <ac:spMkLst>
            <pc:docMk/>
            <pc:sldMk cId="181951176" sldId="270"/>
            <ac:spMk id="2" creationId="{8F54FB3B-DFCD-4F66-B556-405D8A730E54}"/>
          </ac:spMkLst>
        </pc:spChg>
        <pc:spChg chg="mod ord">
          <ac:chgData name="Vladislav Antonyuk" userId="900fcd2f295b9448" providerId="Windows Live" clId="Web-{7E54922B-248D-4210-BA87-40065F1DFCA6}" dt="2022-09-25T11:05:26.475" v="217"/>
          <ac:spMkLst>
            <pc:docMk/>
            <pc:sldMk cId="181951176" sldId="270"/>
            <ac:spMk id="3" creationId="{B49CB1C5-082E-4309-B94C-D6BBE5030F8F}"/>
          </ac:spMkLst>
        </pc:spChg>
      </pc:sldChg>
      <pc:sldChg chg="addSp delSp modSp mod setBg modClrScheme delDesignElem chgLayout">
        <pc:chgData name="Vladislav Antonyuk" userId="900fcd2f295b9448" providerId="Windows Live" clId="Web-{7E54922B-248D-4210-BA87-40065F1DFCA6}" dt="2022-09-25T11:05:26.475" v="217"/>
        <pc:sldMkLst>
          <pc:docMk/>
          <pc:sldMk cId="2970874748" sldId="271"/>
        </pc:sldMkLst>
        <pc:spChg chg="mod ord">
          <ac:chgData name="Vladislav Antonyuk" userId="900fcd2f295b9448" providerId="Windows Live" clId="Web-{7E54922B-248D-4210-BA87-40065F1DFCA6}" dt="2022-09-25T11:05:26.475" v="217"/>
          <ac:spMkLst>
            <pc:docMk/>
            <pc:sldMk cId="2970874748" sldId="271"/>
            <ac:spMk id="2" creationId="{5F2D836A-6B8C-44B8-BE6E-0FDBD154081B}"/>
          </ac:spMkLst>
        </pc:spChg>
        <pc:spChg chg="add del">
          <ac:chgData name="Vladislav Antonyuk" userId="900fcd2f295b9448" providerId="Windows Live" clId="Web-{7E54922B-248D-4210-BA87-40065F1DFCA6}" dt="2022-09-25T11:05:26.475" v="217"/>
          <ac:spMkLst>
            <pc:docMk/>
            <pc:sldMk cId="2970874748" sldId="271"/>
            <ac:spMk id="7175" creationId="{D4771268-CB57-404A-9271-370EB28F6090}"/>
          </ac:spMkLst>
        </pc:spChg>
        <pc:picChg chg="mod">
          <ac:chgData name="Vladislav Antonyuk" userId="900fcd2f295b9448" providerId="Windows Live" clId="Web-{7E54922B-248D-4210-BA87-40065F1DFCA6}" dt="2022-09-25T10:55:38.878" v="95"/>
          <ac:picMkLst>
            <pc:docMk/>
            <pc:sldMk cId="2970874748" sldId="271"/>
            <ac:picMk id="7170" creationId="{DB99ED51-E667-48EF-A48B-7AEEFC96B1DF}"/>
          </ac:picMkLst>
        </pc:picChg>
      </pc:sldChg>
      <pc:sldChg chg="modSp mod modClrScheme chgLayout">
        <pc:chgData name="Vladislav Antonyuk" userId="900fcd2f295b9448" providerId="Windows Live" clId="Web-{7E54922B-248D-4210-BA87-40065F1DFCA6}" dt="2022-09-25T11:05:26.475" v="217"/>
        <pc:sldMkLst>
          <pc:docMk/>
          <pc:sldMk cId="1661915141" sldId="272"/>
        </pc:sldMkLst>
        <pc:spChg chg="mod ord">
          <ac:chgData name="Vladislav Antonyuk" userId="900fcd2f295b9448" providerId="Windows Live" clId="Web-{7E54922B-248D-4210-BA87-40065F1DFCA6}" dt="2022-09-25T11:05:26.475" v="217"/>
          <ac:spMkLst>
            <pc:docMk/>
            <pc:sldMk cId="1661915141" sldId="272"/>
            <ac:spMk id="5" creationId="{A3EB58AA-68AC-4AE7-A74E-C2B009D65E58}"/>
          </ac:spMkLst>
        </pc:spChg>
      </pc:sldChg>
      <pc:sldChg chg="modSp mod modClrScheme chgLayout">
        <pc:chgData name="Vladislav Antonyuk" userId="900fcd2f295b9448" providerId="Windows Live" clId="Web-{7E54922B-248D-4210-BA87-40065F1DFCA6}" dt="2022-09-25T11:05:26.475" v="217"/>
        <pc:sldMkLst>
          <pc:docMk/>
          <pc:sldMk cId="3391384702" sldId="273"/>
        </pc:sldMkLst>
        <pc:spChg chg="mod ord">
          <ac:chgData name="Vladislav Antonyuk" userId="900fcd2f295b9448" providerId="Windows Live" clId="Web-{7E54922B-248D-4210-BA87-40065F1DFCA6}" dt="2022-09-25T11:05:26.475" v="217"/>
          <ac:spMkLst>
            <pc:docMk/>
            <pc:sldMk cId="3391384702" sldId="273"/>
            <ac:spMk id="2" creationId="{5A851A34-4124-47D3-8058-2D8358A6C40B}"/>
          </ac:spMkLst>
        </pc:spChg>
        <pc:spChg chg="mod ord">
          <ac:chgData name="Vladislav Antonyuk" userId="900fcd2f295b9448" providerId="Windows Live" clId="Web-{7E54922B-248D-4210-BA87-40065F1DFCA6}" dt="2022-09-25T11:05:26.475" v="217"/>
          <ac:spMkLst>
            <pc:docMk/>
            <pc:sldMk cId="3391384702" sldId="273"/>
            <ac:spMk id="3" creationId="{E48D3B6C-43E4-41BD-8027-073489318B01}"/>
          </ac:spMkLst>
        </pc:spChg>
      </pc:sldChg>
      <pc:sldChg chg="addSp delSp modSp add ord replId">
        <pc:chgData name="Vladislav Antonyuk" userId="900fcd2f295b9448" providerId="Windows Live" clId="Web-{7E54922B-248D-4210-BA87-40065F1DFCA6}" dt="2022-09-25T13:36:52.434" v="1316"/>
        <pc:sldMkLst>
          <pc:docMk/>
          <pc:sldMk cId="2716362934" sldId="274"/>
        </pc:sldMkLst>
        <pc:spChg chg="mod">
          <ac:chgData name="Vladislav Antonyuk" userId="900fcd2f295b9448" providerId="Windows Live" clId="Web-{7E54922B-248D-4210-BA87-40065F1DFCA6}" dt="2022-09-25T11:43:18.503" v="1299" actId="20577"/>
          <ac:spMkLst>
            <pc:docMk/>
            <pc:sldMk cId="2716362934" sldId="274"/>
            <ac:spMk id="4" creationId="{BD61BD58-4738-4F4B-BC20-E5BC92665861}"/>
          </ac:spMkLst>
        </pc:spChg>
        <pc:spChg chg="del">
          <ac:chgData name="Vladislav Antonyuk" userId="900fcd2f295b9448" providerId="Windows Live" clId="Web-{7E54922B-248D-4210-BA87-40065F1DFCA6}" dt="2022-09-25T11:42:59.237" v="1296"/>
          <ac:spMkLst>
            <pc:docMk/>
            <pc:sldMk cId="2716362934" sldId="274"/>
            <ac:spMk id="26" creationId="{D4771268-CB57-404A-9271-370EB28F6090}"/>
          </ac:spMkLst>
        </pc:spChg>
        <pc:spChg chg="add">
          <ac:chgData name="Vladislav Antonyuk" userId="900fcd2f295b9448" providerId="Windows Live" clId="Web-{7E54922B-248D-4210-BA87-40065F1DFCA6}" dt="2022-09-25T11:42:59.237" v="1296"/>
          <ac:spMkLst>
            <pc:docMk/>
            <pc:sldMk cId="2716362934" sldId="274"/>
            <ac:spMk id="31" creationId="{D4771268-CB57-404A-9271-370EB28F6090}"/>
          </ac:spMkLst>
        </pc:spChg>
        <pc:graphicFrameChg chg="add mod modGraphic">
          <ac:chgData name="Vladislav Antonyuk" userId="900fcd2f295b9448" providerId="Windows Live" clId="Web-{7E54922B-248D-4210-BA87-40065F1DFCA6}" dt="2022-09-25T13:36:52.434" v="1316"/>
          <ac:graphicFrameMkLst>
            <pc:docMk/>
            <pc:sldMk cId="2716362934" sldId="274"/>
            <ac:graphicFrameMk id="12" creationId="{117BC69E-144F-1E8E-0A5A-E32FF7B7CC5F}"/>
          </ac:graphicFrameMkLst>
        </pc:graphicFrameChg>
        <pc:graphicFrameChg chg="del">
          <ac:chgData name="Vladislav Antonyuk" userId="900fcd2f295b9448" providerId="Windows Live" clId="Web-{7E54922B-248D-4210-BA87-40065F1DFCA6}" dt="2022-09-25T11:42:51.096" v="1293"/>
          <ac:graphicFrameMkLst>
            <pc:docMk/>
            <pc:sldMk cId="2716362934" sldId="274"/>
            <ac:graphicFrameMk id="1094" creationId="{94615992-CE52-B696-E426-FBD0F9BAF0A7}"/>
          </ac:graphicFrameMkLst>
        </pc:graphicFrameChg>
      </pc:sldChg>
      <pc:sldMasterChg chg="add del addSldLayout delSldLayout">
        <pc:chgData name="Vladislav Antonyuk" userId="900fcd2f295b9448" providerId="Windows Live" clId="Web-{7E54922B-248D-4210-BA87-40065F1DFCA6}" dt="2022-09-25T11:05:26.475" v="217"/>
        <pc:sldMasterMkLst>
          <pc:docMk/>
          <pc:sldMasterMk cId="782422852" sldId="2147483660"/>
        </pc:sldMasterMkLst>
        <pc:sldLayoutChg chg="add del">
          <pc:chgData name="Vladislav Antonyuk" userId="900fcd2f295b9448" providerId="Windows Live" clId="Web-{7E54922B-248D-4210-BA87-40065F1DFCA6}" dt="2022-09-25T11:05:26.475" v="217"/>
          <pc:sldLayoutMkLst>
            <pc:docMk/>
            <pc:sldMasterMk cId="782422852" sldId="2147483660"/>
            <pc:sldLayoutMk cId="1809130827" sldId="2147483661"/>
          </pc:sldLayoutMkLst>
        </pc:sldLayoutChg>
        <pc:sldLayoutChg chg="add del">
          <pc:chgData name="Vladislav Antonyuk" userId="900fcd2f295b9448" providerId="Windows Live" clId="Web-{7E54922B-248D-4210-BA87-40065F1DFCA6}" dt="2022-09-25T11:05:26.475" v="217"/>
          <pc:sldLayoutMkLst>
            <pc:docMk/>
            <pc:sldMasterMk cId="782422852" sldId="2147483660"/>
            <pc:sldLayoutMk cId="1395789914" sldId="2147483662"/>
          </pc:sldLayoutMkLst>
        </pc:sldLayoutChg>
        <pc:sldLayoutChg chg="add del">
          <pc:chgData name="Vladislav Antonyuk" userId="900fcd2f295b9448" providerId="Windows Live" clId="Web-{7E54922B-248D-4210-BA87-40065F1DFCA6}" dt="2022-09-25T11:05:26.475" v="217"/>
          <pc:sldLayoutMkLst>
            <pc:docMk/>
            <pc:sldMasterMk cId="782422852" sldId="2147483660"/>
            <pc:sldLayoutMk cId="3197956260" sldId="2147483663"/>
          </pc:sldLayoutMkLst>
        </pc:sldLayoutChg>
        <pc:sldLayoutChg chg="add del">
          <pc:chgData name="Vladislav Antonyuk" userId="900fcd2f295b9448" providerId="Windows Live" clId="Web-{7E54922B-248D-4210-BA87-40065F1DFCA6}" dt="2022-09-25T11:05:26.475" v="217"/>
          <pc:sldLayoutMkLst>
            <pc:docMk/>
            <pc:sldMasterMk cId="782422852" sldId="2147483660"/>
            <pc:sldLayoutMk cId="4201339406" sldId="2147483664"/>
          </pc:sldLayoutMkLst>
        </pc:sldLayoutChg>
        <pc:sldLayoutChg chg="add del">
          <pc:chgData name="Vladislav Antonyuk" userId="900fcd2f295b9448" providerId="Windows Live" clId="Web-{7E54922B-248D-4210-BA87-40065F1DFCA6}" dt="2022-09-25T11:05:26.475" v="217"/>
          <pc:sldLayoutMkLst>
            <pc:docMk/>
            <pc:sldMasterMk cId="782422852" sldId="2147483660"/>
            <pc:sldLayoutMk cId="1790963024" sldId="2147483665"/>
          </pc:sldLayoutMkLst>
        </pc:sldLayoutChg>
        <pc:sldLayoutChg chg="add del">
          <pc:chgData name="Vladislav Antonyuk" userId="900fcd2f295b9448" providerId="Windows Live" clId="Web-{7E54922B-248D-4210-BA87-40065F1DFCA6}" dt="2022-09-25T11:05:26.475" v="217"/>
          <pc:sldLayoutMkLst>
            <pc:docMk/>
            <pc:sldMasterMk cId="782422852" sldId="2147483660"/>
            <pc:sldLayoutMk cId="4119007759" sldId="2147483666"/>
          </pc:sldLayoutMkLst>
        </pc:sldLayoutChg>
        <pc:sldLayoutChg chg="add del">
          <pc:chgData name="Vladislav Antonyuk" userId="900fcd2f295b9448" providerId="Windows Live" clId="Web-{7E54922B-248D-4210-BA87-40065F1DFCA6}" dt="2022-09-25T11:05:26.475" v="217"/>
          <pc:sldLayoutMkLst>
            <pc:docMk/>
            <pc:sldMasterMk cId="782422852" sldId="2147483660"/>
            <pc:sldLayoutMk cId="158745304" sldId="2147483667"/>
          </pc:sldLayoutMkLst>
        </pc:sldLayoutChg>
        <pc:sldLayoutChg chg="add del">
          <pc:chgData name="Vladislav Antonyuk" userId="900fcd2f295b9448" providerId="Windows Live" clId="Web-{7E54922B-248D-4210-BA87-40065F1DFCA6}" dt="2022-09-25T11:05:26.475" v="217"/>
          <pc:sldLayoutMkLst>
            <pc:docMk/>
            <pc:sldMasterMk cId="782422852" sldId="2147483660"/>
            <pc:sldLayoutMk cId="1897457493" sldId="2147483668"/>
          </pc:sldLayoutMkLst>
        </pc:sldLayoutChg>
        <pc:sldLayoutChg chg="add del">
          <pc:chgData name="Vladislav Antonyuk" userId="900fcd2f295b9448" providerId="Windows Live" clId="Web-{7E54922B-248D-4210-BA87-40065F1DFCA6}" dt="2022-09-25T11:05:26.475" v="217"/>
          <pc:sldLayoutMkLst>
            <pc:docMk/>
            <pc:sldMasterMk cId="782422852" sldId="2147483660"/>
            <pc:sldLayoutMk cId="2594173587" sldId="2147483669"/>
          </pc:sldLayoutMkLst>
        </pc:sldLayoutChg>
        <pc:sldLayoutChg chg="add del">
          <pc:chgData name="Vladislav Antonyuk" userId="900fcd2f295b9448" providerId="Windows Live" clId="Web-{7E54922B-248D-4210-BA87-40065F1DFCA6}" dt="2022-09-25T11:05:26.475" v="217"/>
          <pc:sldLayoutMkLst>
            <pc:docMk/>
            <pc:sldMasterMk cId="782422852" sldId="2147483660"/>
            <pc:sldLayoutMk cId="3050856414" sldId="2147483670"/>
          </pc:sldLayoutMkLst>
        </pc:sldLayoutChg>
        <pc:sldLayoutChg chg="add del">
          <pc:chgData name="Vladislav Antonyuk" userId="900fcd2f295b9448" providerId="Windows Live" clId="Web-{7E54922B-248D-4210-BA87-40065F1DFCA6}" dt="2022-09-25T11:05:26.475" v="217"/>
          <pc:sldLayoutMkLst>
            <pc:docMk/>
            <pc:sldMasterMk cId="782422852" sldId="2147483660"/>
            <pc:sldLayoutMk cId="155401065" sldId="2147483671"/>
          </pc:sldLayoutMkLst>
        </pc:sldLayoutChg>
      </pc:sldMasterChg>
      <pc:sldMasterChg chg="add del addSldLayout delSldLayout modSldLayout">
        <pc:chgData name="Vladislav Antonyuk" userId="900fcd2f295b9448" providerId="Windows Live" clId="Web-{7E54922B-248D-4210-BA87-40065F1DFCA6}" dt="2022-09-25T11:05:26.475" v="217"/>
        <pc:sldMasterMkLst>
          <pc:docMk/>
          <pc:sldMasterMk cId="3064857483" sldId="2147483672"/>
        </pc:sldMasterMkLst>
        <pc:sldLayoutChg chg="add del mod replId">
          <pc:chgData name="Vladislav Antonyuk" userId="900fcd2f295b9448" providerId="Windows Live" clId="Web-{7E54922B-248D-4210-BA87-40065F1DFCA6}" dt="2022-09-25T11:05:26.475" v="217"/>
          <pc:sldLayoutMkLst>
            <pc:docMk/>
            <pc:sldMasterMk cId="3064857483" sldId="2147483672"/>
            <pc:sldLayoutMk cId="4135619860" sldId="2147483673"/>
          </pc:sldLayoutMkLst>
        </pc:sldLayoutChg>
        <pc:sldLayoutChg chg="add del mod replId">
          <pc:chgData name="Vladislav Antonyuk" userId="900fcd2f295b9448" providerId="Windows Live" clId="Web-{7E54922B-248D-4210-BA87-40065F1DFCA6}" dt="2022-09-25T11:05:26.475" v="217"/>
          <pc:sldLayoutMkLst>
            <pc:docMk/>
            <pc:sldMasterMk cId="3064857483" sldId="2147483672"/>
            <pc:sldLayoutMk cId="1656712106" sldId="2147483674"/>
          </pc:sldLayoutMkLst>
        </pc:sldLayoutChg>
        <pc:sldLayoutChg chg="add del mod replId">
          <pc:chgData name="Vladislav Antonyuk" userId="900fcd2f295b9448" providerId="Windows Live" clId="Web-{7E54922B-248D-4210-BA87-40065F1DFCA6}" dt="2022-09-25T11:05:26.475" v="217"/>
          <pc:sldLayoutMkLst>
            <pc:docMk/>
            <pc:sldMasterMk cId="3064857483" sldId="2147483672"/>
            <pc:sldLayoutMk cId="1511163877" sldId="2147483675"/>
          </pc:sldLayoutMkLst>
        </pc:sldLayoutChg>
        <pc:sldLayoutChg chg="add del mod replId">
          <pc:chgData name="Vladislav Antonyuk" userId="900fcd2f295b9448" providerId="Windows Live" clId="Web-{7E54922B-248D-4210-BA87-40065F1DFCA6}" dt="2022-09-25T11:05:26.475" v="217"/>
          <pc:sldLayoutMkLst>
            <pc:docMk/>
            <pc:sldMasterMk cId="3064857483" sldId="2147483672"/>
            <pc:sldLayoutMk cId="2357953314" sldId="2147483676"/>
          </pc:sldLayoutMkLst>
        </pc:sldLayoutChg>
        <pc:sldLayoutChg chg="add del mod replId">
          <pc:chgData name="Vladislav Antonyuk" userId="900fcd2f295b9448" providerId="Windows Live" clId="Web-{7E54922B-248D-4210-BA87-40065F1DFCA6}" dt="2022-09-25T11:05:26.475" v="217"/>
          <pc:sldLayoutMkLst>
            <pc:docMk/>
            <pc:sldMasterMk cId="3064857483" sldId="2147483672"/>
            <pc:sldLayoutMk cId="1719274017" sldId="2147483677"/>
          </pc:sldLayoutMkLst>
        </pc:sldLayoutChg>
        <pc:sldLayoutChg chg="add del mod replId">
          <pc:chgData name="Vladislav Antonyuk" userId="900fcd2f295b9448" providerId="Windows Live" clId="Web-{7E54922B-248D-4210-BA87-40065F1DFCA6}" dt="2022-09-25T11:05:26.475" v="217"/>
          <pc:sldLayoutMkLst>
            <pc:docMk/>
            <pc:sldMasterMk cId="3064857483" sldId="2147483672"/>
            <pc:sldLayoutMk cId="1034585359" sldId="2147483678"/>
          </pc:sldLayoutMkLst>
        </pc:sldLayoutChg>
        <pc:sldLayoutChg chg="add del mod replId">
          <pc:chgData name="Vladislav Antonyuk" userId="900fcd2f295b9448" providerId="Windows Live" clId="Web-{7E54922B-248D-4210-BA87-40065F1DFCA6}" dt="2022-09-25T11:05:26.475" v="217"/>
          <pc:sldLayoutMkLst>
            <pc:docMk/>
            <pc:sldMasterMk cId="3064857483" sldId="2147483672"/>
            <pc:sldLayoutMk cId="3527379340" sldId="2147483679"/>
          </pc:sldLayoutMkLst>
        </pc:sldLayoutChg>
        <pc:sldLayoutChg chg="add del mod replId">
          <pc:chgData name="Vladislav Antonyuk" userId="900fcd2f295b9448" providerId="Windows Live" clId="Web-{7E54922B-248D-4210-BA87-40065F1DFCA6}" dt="2022-09-25T11:05:26.475" v="217"/>
          <pc:sldLayoutMkLst>
            <pc:docMk/>
            <pc:sldMasterMk cId="3064857483" sldId="2147483672"/>
            <pc:sldLayoutMk cId="768087786" sldId="2147483680"/>
          </pc:sldLayoutMkLst>
        </pc:sldLayoutChg>
        <pc:sldLayoutChg chg="add del mod replId">
          <pc:chgData name="Vladislav Antonyuk" userId="900fcd2f295b9448" providerId="Windows Live" clId="Web-{7E54922B-248D-4210-BA87-40065F1DFCA6}" dt="2022-09-25T11:05:26.475" v="217"/>
          <pc:sldLayoutMkLst>
            <pc:docMk/>
            <pc:sldMasterMk cId="3064857483" sldId="2147483672"/>
            <pc:sldLayoutMk cId="3152530497" sldId="2147483681"/>
          </pc:sldLayoutMkLst>
        </pc:sldLayoutChg>
        <pc:sldLayoutChg chg="add del mod replId">
          <pc:chgData name="Vladislav Antonyuk" userId="900fcd2f295b9448" providerId="Windows Live" clId="Web-{7E54922B-248D-4210-BA87-40065F1DFCA6}" dt="2022-09-25T11:05:26.475" v="217"/>
          <pc:sldLayoutMkLst>
            <pc:docMk/>
            <pc:sldMasterMk cId="3064857483" sldId="2147483672"/>
            <pc:sldLayoutMk cId="3686451361" sldId="2147483682"/>
          </pc:sldLayoutMkLst>
        </pc:sldLayoutChg>
        <pc:sldLayoutChg chg="add del mod replId">
          <pc:chgData name="Vladislav Antonyuk" userId="900fcd2f295b9448" providerId="Windows Live" clId="Web-{7E54922B-248D-4210-BA87-40065F1DFCA6}" dt="2022-09-25T11:05:26.475" v="217"/>
          <pc:sldLayoutMkLst>
            <pc:docMk/>
            <pc:sldMasterMk cId="3064857483" sldId="2147483672"/>
            <pc:sldLayoutMk cId="86681030" sldId="2147483683"/>
          </pc:sldLayoutMkLst>
        </pc:sldLayoutChg>
      </pc:sldMasterChg>
    </pc:docChg>
  </pc:docChgLst>
  <pc:docChgLst>
    <pc:chgData name="Vladislav Antonyuk" userId="900fcd2f295b9448" providerId="Windows Live" clId="Web-{00E04DF9-2E91-4DC0-850F-9606C88A0CC0}"/>
    <pc:docChg chg="sldOrd">
      <pc:chgData name="Vladislav Antonyuk" userId="900fcd2f295b9448" providerId="Windows Live" clId="Web-{00E04DF9-2E91-4DC0-850F-9606C88A0CC0}" dt="2023-11-25T10:57:34.234" v="0"/>
      <pc:docMkLst>
        <pc:docMk/>
      </pc:docMkLst>
      <pc:sldChg chg="ord">
        <pc:chgData name="Vladislav Antonyuk" userId="900fcd2f295b9448" providerId="Windows Live" clId="Web-{00E04DF9-2E91-4DC0-850F-9606C88A0CC0}" dt="2023-11-25T10:57:34.234" v="0"/>
        <pc:sldMkLst>
          <pc:docMk/>
          <pc:sldMk cId="1339717134" sldId="290"/>
        </pc:sldMkLst>
      </pc:sldChg>
    </pc:docChg>
  </pc:docChgLst>
  <pc:docChgLst>
    <pc:chgData name="Vladislav Antonyuk" userId="900fcd2f295b9448" providerId="Windows Live" clId="Web-{EBE297DA-DCE2-48EE-963A-1F511A6683BD}"/>
    <pc:docChg chg="addSld modSld">
      <pc:chgData name="Vladislav Antonyuk" userId="900fcd2f295b9448" providerId="Windows Live" clId="Web-{EBE297DA-DCE2-48EE-963A-1F511A6683BD}" dt="2023-11-23T17:40:20.556" v="27"/>
      <pc:docMkLst>
        <pc:docMk/>
      </pc:docMkLst>
      <pc:sldChg chg="addSp delSp">
        <pc:chgData name="Vladislav Antonyuk" userId="900fcd2f295b9448" providerId="Windows Live" clId="Web-{EBE297DA-DCE2-48EE-963A-1F511A6683BD}" dt="2023-11-23T17:40:20.556" v="27"/>
        <pc:sldMkLst>
          <pc:docMk/>
          <pc:sldMk cId="3391384702" sldId="273"/>
        </pc:sldMkLst>
        <pc:picChg chg="add del">
          <ac:chgData name="Vladislav Antonyuk" userId="900fcd2f295b9448" providerId="Windows Live" clId="Web-{EBE297DA-DCE2-48EE-963A-1F511A6683BD}" dt="2023-11-23T17:40:20.556" v="27"/>
          <ac:picMkLst>
            <pc:docMk/>
            <pc:sldMk cId="3391384702" sldId="273"/>
            <ac:picMk id="5" creationId="{8019A87D-B36A-85AF-BAD7-6153F2A90783}"/>
          </ac:picMkLst>
        </pc:picChg>
      </pc:sldChg>
      <pc:sldChg chg="modSp">
        <pc:chgData name="Vladislav Antonyuk" userId="900fcd2f295b9448" providerId="Windows Live" clId="Web-{EBE297DA-DCE2-48EE-963A-1F511A6683BD}" dt="2023-11-23T17:29:12.826" v="1" actId="20577"/>
        <pc:sldMkLst>
          <pc:docMk/>
          <pc:sldMk cId="1213761686" sldId="292"/>
        </pc:sldMkLst>
        <pc:spChg chg="mod">
          <ac:chgData name="Vladislav Antonyuk" userId="900fcd2f295b9448" providerId="Windows Live" clId="Web-{EBE297DA-DCE2-48EE-963A-1F511A6683BD}" dt="2023-11-23T17:29:12.826" v="1" actId="20577"/>
          <ac:spMkLst>
            <pc:docMk/>
            <pc:sldMk cId="1213761686" sldId="292"/>
            <ac:spMk id="5" creationId="{BEE5C4FF-9A91-C727-66E1-6FDB5B152012}"/>
          </ac:spMkLst>
        </pc:spChg>
      </pc:sldChg>
      <pc:sldChg chg="modSp new">
        <pc:chgData name="Vladislav Antonyuk" userId="900fcd2f295b9448" providerId="Windows Live" clId="Web-{EBE297DA-DCE2-48EE-963A-1F511A6683BD}" dt="2023-11-23T17:36:41.532" v="25" actId="20577"/>
        <pc:sldMkLst>
          <pc:docMk/>
          <pc:sldMk cId="526713299" sldId="294"/>
        </pc:sldMkLst>
        <pc:spChg chg="mod">
          <ac:chgData name="Vladislav Antonyuk" userId="900fcd2f295b9448" providerId="Windows Live" clId="Web-{EBE297DA-DCE2-48EE-963A-1F511A6683BD}" dt="2023-11-23T17:36:41.532" v="25" actId="20577"/>
          <ac:spMkLst>
            <pc:docMk/>
            <pc:sldMk cId="526713299" sldId="294"/>
            <ac:spMk id="2" creationId="{6876BE30-C9EA-3FBC-6053-E5E73468D273}"/>
          </ac:spMkLst>
        </pc:spChg>
        <pc:spChg chg="mod">
          <ac:chgData name="Vladislav Antonyuk" userId="900fcd2f295b9448" providerId="Windows Live" clId="Web-{EBE297DA-DCE2-48EE-963A-1F511A6683BD}" dt="2023-11-23T17:36:34.109" v="21" actId="20577"/>
          <ac:spMkLst>
            <pc:docMk/>
            <pc:sldMk cId="526713299" sldId="294"/>
            <ac:spMk id="3" creationId="{22E9B798-825A-8C58-E029-BA592AB160D7}"/>
          </ac:spMkLst>
        </pc:spChg>
      </pc:sldChg>
    </pc:docChg>
  </pc:docChgLst>
  <pc:docChgLst>
    <pc:chgData name="Vladislav Antonyuk" userId="900fcd2f295b9448" providerId="Windows Live" clId="Web-{99C8E143-77D0-42B7-8165-6082C1D89111}"/>
    <pc:docChg chg="addSld delSld modSld sldOrd addMainMaster delMainMaster">
      <pc:chgData name="Vladislav Antonyuk" userId="900fcd2f295b9448" providerId="Windows Live" clId="Web-{99C8E143-77D0-42B7-8165-6082C1D89111}" dt="2022-10-16T18:11:14.278" v="1498"/>
      <pc:docMkLst>
        <pc:docMk/>
      </pc:docMkLst>
      <pc:sldChg chg="addSp delSp modSp mod modClrScheme delDesignElem chgLayout modNotes">
        <pc:chgData name="Vladislav Antonyuk" userId="900fcd2f295b9448" providerId="Windows Live" clId="Web-{99C8E143-77D0-42B7-8165-6082C1D89111}" dt="2022-10-16T16:55:43.812" v="642"/>
        <pc:sldMkLst>
          <pc:docMk/>
          <pc:sldMk cId="24585226" sldId="256"/>
        </pc:sldMkLst>
        <pc:spChg chg="mod ord">
          <ac:chgData name="Vladislav Antonyuk" userId="900fcd2f295b9448" providerId="Windows Live" clId="Web-{99C8E143-77D0-42B7-8165-6082C1D89111}" dt="2022-10-16T16:48:00.733" v="567"/>
          <ac:spMkLst>
            <pc:docMk/>
            <pc:sldMk cId="24585226" sldId="256"/>
            <ac:spMk id="2" creationId="{8C156E75-BD2D-4D2D-A835-C828A7DA785F}"/>
          </ac:spMkLst>
        </pc:spChg>
        <pc:spChg chg="mod ord">
          <ac:chgData name="Vladislav Antonyuk" userId="900fcd2f295b9448" providerId="Windows Live" clId="Web-{99C8E143-77D0-42B7-8165-6082C1D89111}" dt="2022-10-16T16:48:00.733" v="567"/>
          <ac:spMkLst>
            <pc:docMk/>
            <pc:sldMk cId="24585226" sldId="256"/>
            <ac:spMk id="5" creationId="{FC8F6F1D-F805-B0D2-D864-327EFF6E2C67}"/>
          </ac:spMkLst>
        </pc:spChg>
        <pc:spChg chg="add del">
          <ac:chgData name="Vladislav Antonyuk" userId="900fcd2f295b9448" providerId="Windows Live" clId="Web-{99C8E143-77D0-42B7-8165-6082C1D89111}" dt="2022-10-16T16:48:00.733" v="567"/>
          <ac:spMkLst>
            <pc:docMk/>
            <pc:sldMk cId="24585226" sldId="256"/>
            <ac:spMk id="64" creationId="{A3363022-C969-41E9-8EB2-E4C94908C1FA}"/>
          </ac:spMkLst>
        </pc:spChg>
        <pc:spChg chg="add del">
          <ac:chgData name="Vladislav Antonyuk" userId="900fcd2f295b9448" providerId="Windows Live" clId="Web-{99C8E143-77D0-42B7-8165-6082C1D89111}" dt="2022-10-16T16:48:00.733" v="567"/>
          <ac:spMkLst>
            <pc:docMk/>
            <pc:sldMk cId="24585226" sldId="256"/>
            <ac:spMk id="65" creationId="{8D1AD6B3-BE88-4CEB-BA17-790657CC4729}"/>
          </ac:spMkLst>
        </pc:spChg>
        <pc:grpChg chg="add del">
          <ac:chgData name="Vladislav Antonyuk" userId="900fcd2f295b9448" providerId="Windows Live" clId="Web-{99C8E143-77D0-42B7-8165-6082C1D89111}" dt="2022-10-16T16:48:00.733" v="567"/>
          <ac:grpSpMkLst>
            <pc:docMk/>
            <pc:sldMk cId="24585226" sldId="256"/>
            <ac:grpSpMk id="66" creationId="{89D1390B-7E13-4B4F-9CB2-391063412E54}"/>
          </ac:grpSpMkLst>
        </pc:grpChg>
      </pc:sldChg>
      <pc:sldChg chg="addSp delSp modSp mod modClrScheme delDesignElem chgLayout modNotes">
        <pc:chgData name="Vladislav Antonyuk" userId="900fcd2f295b9448" providerId="Windows Live" clId="Web-{99C8E143-77D0-42B7-8165-6082C1D89111}" dt="2022-10-16T17:01:53.576" v="693"/>
        <pc:sldMkLst>
          <pc:docMk/>
          <pc:sldMk cId="3257380121" sldId="257"/>
        </pc:sldMkLst>
        <pc:spChg chg="mod ord">
          <ac:chgData name="Vladislav Antonyuk" userId="900fcd2f295b9448" providerId="Windows Live" clId="Web-{99C8E143-77D0-42B7-8165-6082C1D89111}" dt="2022-10-16T16:48:00.733" v="567"/>
          <ac:spMkLst>
            <pc:docMk/>
            <pc:sldMk cId="3257380121" sldId="257"/>
            <ac:spMk id="4" creationId="{BD61BD58-4738-4F4B-BC20-E5BC92665861}"/>
          </ac:spMkLst>
        </pc:spChg>
        <pc:spChg chg="add del">
          <ac:chgData name="Vladislav Antonyuk" userId="900fcd2f295b9448" providerId="Windows Live" clId="Web-{99C8E143-77D0-42B7-8165-6082C1D89111}" dt="2022-10-16T16:48:00.733" v="567"/>
          <ac:spMkLst>
            <pc:docMk/>
            <pc:sldMk cId="3257380121" sldId="257"/>
            <ac:spMk id="26" creationId="{D4771268-CB57-404A-9271-370EB28F6090}"/>
          </ac:spMkLst>
        </pc:spChg>
      </pc:sldChg>
      <pc:sldChg chg="addSp delSp modSp mod modClrScheme delDesignElem chgLayout modNotes">
        <pc:chgData name="Vladislav Antonyuk" userId="900fcd2f295b9448" providerId="Windows Live" clId="Web-{99C8E143-77D0-42B7-8165-6082C1D89111}" dt="2022-10-16T16:56:34.721" v="643"/>
        <pc:sldMkLst>
          <pc:docMk/>
          <pc:sldMk cId="3026204642" sldId="259"/>
        </pc:sldMkLst>
        <pc:spChg chg="mod ord">
          <ac:chgData name="Vladislav Antonyuk" userId="900fcd2f295b9448" providerId="Windows Live" clId="Web-{99C8E143-77D0-42B7-8165-6082C1D89111}" dt="2022-10-16T16:48:00.733" v="567"/>
          <ac:spMkLst>
            <pc:docMk/>
            <pc:sldMk cId="3026204642" sldId="259"/>
            <ac:spMk id="2" creationId="{F265D785-B9AF-4923-BB2F-E847E1015E14}"/>
          </ac:spMkLst>
        </pc:spChg>
        <pc:spChg chg="add del">
          <ac:chgData name="Vladislav Antonyuk" userId="900fcd2f295b9448" providerId="Windows Live" clId="Web-{99C8E143-77D0-42B7-8165-6082C1D89111}" dt="2022-10-16T16:48:00.733" v="567"/>
          <ac:spMkLst>
            <pc:docMk/>
            <pc:sldMk cId="3026204642" sldId="259"/>
            <ac:spMk id="9" creationId="{D4771268-CB57-404A-9271-370EB28F6090}"/>
          </ac:spMkLst>
        </pc:spChg>
      </pc:sldChg>
      <pc:sldChg chg="addSp delSp modSp mod modClrScheme delDesignElem chgLayout">
        <pc:chgData name="Vladislav Antonyuk" userId="900fcd2f295b9448" providerId="Windows Live" clId="Web-{99C8E143-77D0-42B7-8165-6082C1D89111}" dt="2022-10-16T16:48:00.733" v="567"/>
        <pc:sldMkLst>
          <pc:docMk/>
          <pc:sldMk cId="764842367" sldId="260"/>
        </pc:sldMkLst>
        <pc:spChg chg="mod ord">
          <ac:chgData name="Vladislav Antonyuk" userId="900fcd2f295b9448" providerId="Windows Live" clId="Web-{99C8E143-77D0-42B7-8165-6082C1D89111}" dt="2022-10-16T16:48:00.733" v="567"/>
          <ac:spMkLst>
            <pc:docMk/>
            <pc:sldMk cId="764842367" sldId="260"/>
            <ac:spMk id="5" creationId="{FE5D14A7-1F23-4D1E-A6D7-7247E80F1347}"/>
          </ac:spMkLst>
        </pc:spChg>
        <pc:spChg chg="add del">
          <ac:chgData name="Vladislav Antonyuk" userId="900fcd2f295b9448" providerId="Windows Live" clId="Web-{99C8E143-77D0-42B7-8165-6082C1D89111}" dt="2022-10-16T16:48:00.733" v="567"/>
          <ac:spMkLst>
            <pc:docMk/>
            <pc:sldMk cId="764842367" sldId="260"/>
            <ac:spMk id="11" creationId="{D4771268-CB57-404A-9271-370EB28F6090}"/>
          </ac:spMkLst>
        </pc:spChg>
      </pc:sldChg>
      <pc:sldChg chg="addSp delSp modSp mod ord modClrScheme delDesignElem chgLayout modNotes">
        <pc:chgData name="Vladislav Antonyuk" userId="900fcd2f295b9448" providerId="Windows Live" clId="Web-{99C8E143-77D0-42B7-8165-6082C1D89111}" dt="2022-10-16T17:25:55.833" v="1147"/>
        <pc:sldMkLst>
          <pc:docMk/>
          <pc:sldMk cId="299880110" sldId="265"/>
        </pc:sldMkLst>
        <pc:spChg chg="mod ord">
          <ac:chgData name="Vladislav Antonyuk" userId="900fcd2f295b9448" providerId="Windows Live" clId="Web-{99C8E143-77D0-42B7-8165-6082C1D89111}" dt="2022-10-16T16:48:00.733" v="567"/>
          <ac:spMkLst>
            <pc:docMk/>
            <pc:sldMk cId="299880110" sldId="265"/>
            <ac:spMk id="2" creationId="{96887161-4A23-4809-93E6-25721292D0EE}"/>
          </ac:spMkLst>
        </pc:spChg>
        <pc:spChg chg="add del">
          <ac:chgData name="Vladislav Antonyuk" userId="900fcd2f295b9448" providerId="Windows Live" clId="Web-{99C8E143-77D0-42B7-8165-6082C1D89111}" dt="2022-10-16T16:48:00.733" v="567"/>
          <ac:spMkLst>
            <pc:docMk/>
            <pc:sldMk cId="299880110" sldId="265"/>
            <ac:spMk id="10" creationId="{D4771268-CB57-404A-9271-370EB28F6090}"/>
          </ac:spMkLst>
        </pc:spChg>
      </pc:sldChg>
      <pc:sldChg chg="addSp delSp modSp mod setBg modClrScheme delDesignElem chgLayout modNotes">
        <pc:chgData name="Vladislav Antonyuk" userId="900fcd2f295b9448" providerId="Windows Live" clId="Web-{99C8E143-77D0-42B7-8165-6082C1D89111}" dt="2022-10-16T16:53:19.291" v="627"/>
        <pc:sldMkLst>
          <pc:docMk/>
          <pc:sldMk cId="925729181" sldId="268"/>
        </pc:sldMkLst>
        <pc:spChg chg="add del mod ord">
          <ac:chgData name="Vladislav Antonyuk" userId="900fcd2f295b9448" providerId="Windows Live" clId="Web-{99C8E143-77D0-42B7-8165-6082C1D89111}" dt="2022-10-16T16:49:14.610" v="571"/>
          <ac:spMkLst>
            <pc:docMk/>
            <pc:sldMk cId="925729181" sldId="268"/>
            <ac:spMk id="2" creationId="{CB0CC5C1-C8F3-4248-A096-F70195A18BD4}"/>
          </ac:spMkLst>
        </pc:spChg>
        <pc:spChg chg="add del mod">
          <ac:chgData name="Vladislav Antonyuk" userId="900fcd2f295b9448" providerId="Windows Live" clId="Web-{99C8E143-77D0-42B7-8165-6082C1D89111}" dt="2022-10-16T16:46:40.433" v="564"/>
          <ac:spMkLst>
            <pc:docMk/>
            <pc:sldMk cId="925729181" sldId="268"/>
            <ac:spMk id="9" creationId="{0F0C94D4-6B7E-7229-8899-F9A100569D45}"/>
          </ac:spMkLst>
        </pc:spChg>
        <pc:spChg chg="add del mod">
          <ac:chgData name="Vladislav Antonyuk" userId="900fcd2f295b9448" providerId="Windows Live" clId="Web-{99C8E143-77D0-42B7-8165-6082C1D89111}" dt="2022-10-16T16:49:18.048" v="573"/>
          <ac:spMkLst>
            <pc:docMk/>
            <pc:sldMk cId="925729181" sldId="268"/>
            <ac:spMk id="11" creationId="{DF1DF8B2-DB5E-3343-7F2A-8CC62B0673C0}"/>
          </ac:spMkLst>
        </pc:spChg>
        <pc:spChg chg="add del">
          <ac:chgData name="Vladislav Antonyuk" userId="900fcd2f295b9448" providerId="Windows Live" clId="Web-{99C8E143-77D0-42B7-8165-6082C1D89111}" dt="2022-10-16T16:49:14.610" v="572"/>
          <ac:spMkLst>
            <pc:docMk/>
            <pc:sldMk cId="925729181" sldId="268"/>
            <ac:spMk id="4103" creationId="{D4771268-CB57-404A-9271-370EB28F6090}"/>
          </ac:spMkLst>
        </pc:spChg>
        <pc:picChg chg="add del mod">
          <ac:chgData name="Vladislav Antonyuk" userId="900fcd2f295b9448" providerId="Windows Live" clId="Web-{99C8E143-77D0-42B7-8165-6082C1D89111}" dt="2022-10-16T16:40:21.825" v="524"/>
          <ac:picMkLst>
            <pc:docMk/>
            <pc:sldMk cId="925729181" sldId="268"/>
            <ac:picMk id="3" creationId="{911DF757-B298-AC19-7CFC-3BFDA075621C}"/>
          </ac:picMkLst>
        </pc:picChg>
        <pc:picChg chg="add del mod">
          <ac:chgData name="Vladislav Antonyuk" userId="900fcd2f295b9448" providerId="Windows Live" clId="Web-{99C8E143-77D0-42B7-8165-6082C1D89111}" dt="2022-10-16T16:44:55.101" v="539"/>
          <ac:picMkLst>
            <pc:docMk/>
            <pc:sldMk cId="925729181" sldId="268"/>
            <ac:picMk id="4" creationId="{7B11B8DF-74A8-0349-A14C-3174B9262148}"/>
          </ac:picMkLst>
        </pc:picChg>
        <pc:picChg chg="add del mod">
          <ac:chgData name="Vladislav Antonyuk" userId="900fcd2f295b9448" providerId="Windows Live" clId="Web-{99C8E143-77D0-42B7-8165-6082C1D89111}" dt="2022-10-16T16:41:22.858" v="528"/>
          <ac:picMkLst>
            <pc:docMk/>
            <pc:sldMk cId="925729181" sldId="268"/>
            <ac:picMk id="5" creationId="{99581D7F-CD39-4A03-9979-FAC24F1A989E}"/>
          </ac:picMkLst>
        </pc:picChg>
        <pc:picChg chg="add mod ord">
          <ac:chgData name="Vladislav Antonyuk" userId="900fcd2f295b9448" providerId="Windows Live" clId="Web-{99C8E143-77D0-42B7-8165-6082C1D89111}" dt="2022-10-16T16:49:34.267" v="576" actId="14100"/>
          <ac:picMkLst>
            <pc:docMk/>
            <pc:sldMk cId="925729181" sldId="268"/>
            <ac:picMk id="6" creationId="{B28380E7-9D37-F905-1941-55D3F642AE85}"/>
          </ac:picMkLst>
        </pc:picChg>
        <pc:picChg chg="add mod">
          <ac:chgData name="Vladislav Antonyuk" userId="900fcd2f295b9448" providerId="Windows Live" clId="Web-{99C8E143-77D0-42B7-8165-6082C1D89111}" dt="2022-10-16T16:49:38.158" v="577" actId="1076"/>
          <ac:picMkLst>
            <pc:docMk/>
            <pc:sldMk cId="925729181" sldId="268"/>
            <ac:picMk id="7" creationId="{22AADDDD-D6DE-2F3B-A260-724BA6431F9A}"/>
          </ac:picMkLst>
        </pc:picChg>
        <pc:picChg chg="mod">
          <ac:chgData name="Vladislav Antonyuk" userId="900fcd2f295b9448" providerId="Windows Live" clId="Web-{99C8E143-77D0-42B7-8165-6082C1D89111}" dt="2022-10-16T16:49:43.455" v="579" actId="14100"/>
          <ac:picMkLst>
            <pc:docMk/>
            <pc:sldMk cId="925729181" sldId="268"/>
            <ac:picMk id="4098" creationId="{79C01E60-7E16-4046-8A11-DADD7CB0D0DE}"/>
          </ac:picMkLst>
        </pc:picChg>
      </pc:sldChg>
      <pc:sldChg chg="addSp delSp modSp mod modClrScheme delDesignElem chgLayout modNotes">
        <pc:chgData name="Vladislav Antonyuk" userId="900fcd2f295b9448" providerId="Windows Live" clId="Web-{99C8E143-77D0-42B7-8165-6082C1D89111}" dt="2022-10-16T18:11:14.278" v="1498"/>
        <pc:sldMkLst>
          <pc:docMk/>
          <pc:sldMk cId="834616416" sldId="269"/>
        </pc:sldMkLst>
        <pc:spChg chg="mod ord">
          <ac:chgData name="Vladislav Antonyuk" userId="900fcd2f295b9448" providerId="Windows Live" clId="Web-{99C8E143-77D0-42B7-8165-6082C1D89111}" dt="2022-10-16T16:48:00.733" v="567"/>
          <ac:spMkLst>
            <pc:docMk/>
            <pc:sldMk cId="834616416" sldId="269"/>
            <ac:spMk id="2" creationId="{3D46EB32-9284-4745-9DDF-99FBA07E54ED}"/>
          </ac:spMkLst>
        </pc:spChg>
        <pc:spChg chg="mod ord">
          <ac:chgData name="Vladislav Antonyuk" userId="900fcd2f295b9448" providerId="Windows Live" clId="Web-{99C8E143-77D0-42B7-8165-6082C1D89111}" dt="2022-10-16T16:48:00.733" v="567"/>
          <ac:spMkLst>
            <pc:docMk/>
            <pc:sldMk cId="834616416" sldId="269"/>
            <ac:spMk id="7" creationId="{48B765B9-0C5C-4DE3-BCA0-4EAA7ECE0450}"/>
          </ac:spMkLst>
        </pc:spChg>
        <pc:cxnChg chg="add del">
          <ac:chgData name="Vladislav Antonyuk" userId="900fcd2f295b9448" providerId="Windows Live" clId="Web-{99C8E143-77D0-42B7-8165-6082C1D89111}" dt="2022-10-16T16:48:00.733" v="567"/>
          <ac:cxnSpMkLst>
            <pc:docMk/>
            <pc:sldMk cId="834616416" sldId="269"/>
            <ac:cxnSpMk id="9" creationId="{A7F400EE-A8A5-48AF-B4D6-291B52C6F0B0}"/>
          </ac:cxnSpMkLst>
        </pc:cxnChg>
      </pc:sldChg>
      <pc:sldChg chg="addSp delSp modSp mod ord modClrScheme delDesignElem chgLayout modNotes">
        <pc:chgData name="Vladislav Antonyuk" userId="900fcd2f295b9448" providerId="Windows Live" clId="Web-{99C8E143-77D0-42B7-8165-6082C1D89111}" dt="2022-10-16T17:04:22.754" v="735"/>
        <pc:sldMkLst>
          <pc:docMk/>
          <pc:sldMk cId="2970874748" sldId="271"/>
        </pc:sldMkLst>
        <pc:spChg chg="mod ord">
          <ac:chgData name="Vladislav Antonyuk" userId="900fcd2f295b9448" providerId="Windows Live" clId="Web-{99C8E143-77D0-42B7-8165-6082C1D89111}" dt="2022-10-16T16:48:00.733" v="567"/>
          <ac:spMkLst>
            <pc:docMk/>
            <pc:sldMk cId="2970874748" sldId="271"/>
            <ac:spMk id="2" creationId="{5F2D836A-6B8C-44B8-BE6E-0FDBD154081B}"/>
          </ac:spMkLst>
        </pc:spChg>
        <pc:spChg chg="add del">
          <ac:chgData name="Vladislav Antonyuk" userId="900fcd2f295b9448" providerId="Windows Live" clId="Web-{99C8E143-77D0-42B7-8165-6082C1D89111}" dt="2022-10-16T16:48:00.733" v="567"/>
          <ac:spMkLst>
            <pc:docMk/>
            <pc:sldMk cId="2970874748" sldId="271"/>
            <ac:spMk id="7175" creationId="{D4771268-CB57-404A-9271-370EB28F6090}"/>
          </ac:spMkLst>
        </pc:spChg>
      </pc:sldChg>
      <pc:sldChg chg="addSp delSp modSp mod modClrScheme delDesignElem chgLayout">
        <pc:chgData name="Vladislav Antonyuk" userId="900fcd2f295b9448" providerId="Windows Live" clId="Web-{99C8E143-77D0-42B7-8165-6082C1D89111}" dt="2022-10-16T16:48:00.733" v="567"/>
        <pc:sldMkLst>
          <pc:docMk/>
          <pc:sldMk cId="3391384702" sldId="273"/>
        </pc:sldMkLst>
        <pc:spChg chg="mod ord">
          <ac:chgData name="Vladislav Antonyuk" userId="900fcd2f295b9448" providerId="Windows Live" clId="Web-{99C8E143-77D0-42B7-8165-6082C1D89111}" dt="2022-10-16T16:48:00.733" v="567"/>
          <ac:spMkLst>
            <pc:docMk/>
            <pc:sldMk cId="3391384702" sldId="273"/>
            <ac:spMk id="2" creationId="{5A851A34-4124-47D3-8058-2D8358A6C40B}"/>
          </ac:spMkLst>
        </pc:spChg>
        <pc:spChg chg="mod ord">
          <ac:chgData name="Vladislav Antonyuk" userId="900fcd2f295b9448" providerId="Windows Live" clId="Web-{99C8E143-77D0-42B7-8165-6082C1D89111}" dt="2022-10-16T16:48:00.733" v="567"/>
          <ac:spMkLst>
            <pc:docMk/>
            <pc:sldMk cId="3391384702" sldId="273"/>
            <ac:spMk id="3" creationId="{E48D3B6C-43E4-41BD-8027-073489318B01}"/>
          </ac:spMkLst>
        </pc:spChg>
        <pc:spChg chg="add del">
          <ac:chgData name="Vladislav Antonyuk" userId="900fcd2f295b9448" providerId="Windows Live" clId="Web-{99C8E143-77D0-42B7-8165-6082C1D89111}" dt="2022-10-16T16:48:00.733" v="567"/>
          <ac:spMkLst>
            <pc:docMk/>
            <pc:sldMk cId="3391384702" sldId="273"/>
            <ac:spMk id="9" creationId="{D1D34770-47A8-402C-AF23-2B653F2D88C1}"/>
          </ac:spMkLst>
        </pc:spChg>
      </pc:sldChg>
      <pc:sldChg chg="addSp delSp modSp mod modClrScheme delDesignElem chgLayout modNotes">
        <pc:chgData name="Vladislav Antonyuk" userId="900fcd2f295b9448" providerId="Windows Live" clId="Web-{99C8E143-77D0-42B7-8165-6082C1D89111}" dt="2022-10-16T17:29:31.826" v="1246"/>
        <pc:sldMkLst>
          <pc:docMk/>
          <pc:sldMk cId="2716362934" sldId="274"/>
        </pc:sldMkLst>
        <pc:spChg chg="mod ord">
          <ac:chgData name="Vladislav Antonyuk" userId="900fcd2f295b9448" providerId="Windows Live" clId="Web-{99C8E143-77D0-42B7-8165-6082C1D89111}" dt="2022-10-16T16:48:00.733" v="567"/>
          <ac:spMkLst>
            <pc:docMk/>
            <pc:sldMk cId="2716362934" sldId="274"/>
            <ac:spMk id="4" creationId="{BD61BD58-4738-4F4B-BC20-E5BC92665861}"/>
          </ac:spMkLst>
        </pc:spChg>
        <pc:spChg chg="add del">
          <ac:chgData name="Vladislav Antonyuk" userId="900fcd2f295b9448" providerId="Windows Live" clId="Web-{99C8E143-77D0-42B7-8165-6082C1D89111}" dt="2022-10-16T16:48:00.733" v="567"/>
          <ac:spMkLst>
            <pc:docMk/>
            <pc:sldMk cId="2716362934" sldId="274"/>
            <ac:spMk id="31" creationId="{D4771268-CB57-404A-9271-370EB28F6090}"/>
          </ac:spMkLst>
        </pc:spChg>
      </pc:sldChg>
      <pc:sldChg chg="addSp delSp modSp mod ord modClrScheme delDesignElem chgLayout modNotes">
        <pc:chgData name="Vladislav Antonyuk" userId="900fcd2f295b9448" providerId="Windows Live" clId="Web-{99C8E143-77D0-42B7-8165-6082C1D89111}" dt="2022-10-16T17:09:17.890" v="830" actId="20577"/>
        <pc:sldMkLst>
          <pc:docMk/>
          <pc:sldMk cId="1192344745" sldId="275"/>
        </pc:sldMkLst>
        <pc:spChg chg="mod ord">
          <ac:chgData name="Vladislav Antonyuk" userId="900fcd2f295b9448" providerId="Windows Live" clId="Web-{99C8E143-77D0-42B7-8165-6082C1D89111}" dt="2022-10-16T16:48:00.733" v="567"/>
          <ac:spMkLst>
            <pc:docMk/>
            <pc:sldMk cId="1192344745" sldId="275"/>
            <ac:spMk id="2" creationId="{5F2D836A-6B8C-44B8-BE6E-0FDBD154081B}"/>
          </ac:spMkLst>
        </pc:spChg>
        <pc:spChg chg="mod ord">
          <ac:chgData name="Vladislav Antonyuk" userId="900fcd2f295b9448" providerId="Windows Live" clId="Web-{99C8E143-77D0-42B7-8165-6082C1D89111}" dt="2022-10-16T17:09:17.890" v="830" actId="20577"/>
          <ac:spMkLst>
            <pc:docMk/>
            <pc:sldMk cId="1192344745" sldId="275"/>
            <ac:spMk id="4" creationId="{E3BB4F3D-68DF-2564-007C-F6F453CAB3BB}"/>
          </ac:spMkLst>
        </pc:spChg>
        <pc:spChg chg="add del">
          <ac:chgData name="Vladislav Antonyuk" userId="900fcd2f295b9448" providerId="Windows Live" clId="Web-{99C8E143-77D0-42B7-8165-6082C1D89111}" dt="2022-10-16T16:48:00.733" v="567"/>
          <ac:spMkLst>
            <pc:docMk/>
            <pc:sldMk cId="1192344745" sldId="275"/>
            <ac:spMk id="7175" creationId="{D4771268-CB57-404A-9271-370EB28F6090}"/>
          </ac:spMkLst>
        </pc:spChg>
        <pc:spChg chg="add del">
          <ac:chgData name="Vladislav Antonyuk" userId="900fcd2f295b9448" providerId="Windows Live" clId="Web-{99C8E143-77D0-42B7-8165-6082C1D89111}" dt="2022-10-16T12:04:45.176" v="92"/>
          <ac:spMkLst>
            <pc:docMk/>
            <pc:sldMk cId="1192344745" sldId="275"/>
            <ac:spMk id="7181" creationId="{C5E6CFF1-2F42-4E10-9A97-F116F46F53FE}"/>
          </ac:spMkLst>
        </pc:spChg>
        <pc:picChg chg="add del">
          <ac:chgData name="Vladislav Antonyuk" userId="900fcd2f295b9448" providerId="Windows Live" clId="Web-{99C8E143-77D0-42B7-8165-6082C1D89111}" dt="2022-10-16T12:04:45.176" v="92"/>
          <ac:picMkLst>
            <pc:docMk/>
            <pc:sldMk cId="1192344745" sldId="275"/>
            <ac:picMk id="7177" creationId="{95E05639-8920-5362-6877-D75BC3579141}"/>
          </ac:picMkLst>
        </pc:picChg>
        <pc:cxnChg chg="add del">
          <ac:chgData name="Vladislav Antonyuk" userId="900fcd2f295b9448" providerId="Windows Live" clId="Web-{99C8E143-77D0-42B7-8165-6082C1D89111}" dt="2022-10-16T12:04:45.176" v="92"/>
          <ac:cxnSpMkLst>
            <pc:docMk/>
            <pc:sldMk cId="1192344745" sldId="275"/>
            <ac:cxnSpMk id="7183" creationId="{67182200-4859-4C8D-BCBB-55B245C28BA3}"/>
          </ac:cxnSpMkLst>
        </pc:cxnChg>
      </pc:sldChg>
      <pc:sldChg chg="addSp delSp modSp mod ord modClrScheme delDesignElem chgLayout">
        <pc:chgData name="Vladislav Antonyuk" userId="900fcd2f295b9448" providerId="Windows Live" clId="Web-{99C8E143-77D0-42B7-8165-6082C1D89111}" dt="2022-10-16T16:48:00.733" v="567"/>
        <pc:sldMkLst>
          <pc:docMk/>
          <pc:sldMk cId="3197363176" sldId="276"/>
        </pc:sldMkLst>
        <pc:spChg chg="mod ord">
          <ac:chgData name="Vladislav Antonyuk" userId="900fcd2f295b9448" providerId="Windows Live" clId="Web-{99C8E143-77D0-42B7-8165-6082C1D89111}" dt="2022-10-16T16:48:00.733" v="567"/>
          <ac:spMkLst>
            <pc:docMk/>
            <pc:sldMk cId="3197363176" sldId="276"/>
            <ac:spMk id="5" creationId="{A3EB58AA-68AC-4AE7-A74E-C2B009D65E58}"/>
          </ac:spMkLst>
        </pc:spChg>
        <pc:spChg chg="add del">
          <ac:chgData name="Vladislav Antonyuk" userId="900fcd2f295b9448" providerId="Windows Live" clId="Web-{99C8E143-77D0-42B7-8165-6082C1D89111}" dt="2022-10-16T16:48:00.733" v="567"/>
          <ac:spMkLst>
            <pc:docMk/>
            <pc:sldMk cId="3197363176" sldId="276"/>
            <ac:spMk id="10" creationId="{A8DB9CD9-59B1-4D73-BC4C-98796A48EF9B}"/>
          </ac:spMkLst>
        </pc:spChg>
        <pc:spChg chg="add del">
          <ac:chgData name="Vladislav Antonyuk" userId="900fcd2f295b9448" providerId="Windows Live" clId="Web-{99C8E143-77D0-42B7-8165-6082C1D89111}" dt="2022-10-16T16:48:00.733" v="567"/>
          <ac:spMkLst>
            <pc:docMk/>
            <pc:sldMk cId="3197363176" sldId="276"/>
            <ac:spMk id="12" creationId="{8874A6A9-41FF-4E33-AFA8-F9F81436A59E}"/>
          </ac:spMkLst>
        </pc:spChg>
        <pc:grpChg chg="add del">
          <ac:chgData name="Vladislav Antonyuk" userId="900fcd2f295b9448" providerId="Windows Live" clId="Web-{99C8E143-77D0-42B7-8165-6082C1D89111}" dt="2022-10-16T16:48:00.733" v="567"/>
          <ac:grpSpMkLst>
            <pc:docMk/>
            <pc:sldMk cId="3197363176" sldId="276"/>
            <ac:grpSpMk id="14" creationId="{721D730E-1F97-4071-B143-B05E6D2599BC}"/>
          </ac:grpSpMkLst>
        </pc:grpChg>
      </pc:sldChg>
      <pc:sldChg chg="addSp delSp modSp mod ord modClrScheme delDesignElem chgLayout modNotes">
        <pc:chgData name="Vladislav Antonyuk" userId="900fcd2f295b9448" providerId="Windows Live" clId="Web-{99C8E143-77D0-42B7-8165-6082C1D89111}" dt="2022-10-16T17:19:04.880" v="1090"/>
        <pc:sldMkLst>
          <pc:docMk/>
          <pc:sldMk cId="3651539526" sldId="277"/>
        </pc:sldMkLst>
        <pc:spChg chg="mod ord">
          <ac:chgData name="Vladislav Antonyuk" userId="900fcd2f295b9448" providerId="Windows Live" clId="Web-{99C8E143-77D0-42B7-8165-6082C1D89111}" dt="2022-10-16T16:48:00.733" v="567"/>
          <ac:spMkLst>
            <pc:docMk/>
            <pc:sldMk cId="3651539526" sldId="277"/>
            <ac:spMk id="5" creationId="{A3EB58AA-68AC-4AE7-A74E-C2B009D65E58}"/>
          </ac:spMkLst>
        </pc:spChg>
        <pc:spChg chg="add del">
          <ac:chgData name="Vladislav Antonyuk" userId="900fcd2f295b9448" providerId="Windows Live" clId="Web-{99C8E143-77D0-42B7-8165-6082C1D89111}" dt="2022-10-16T16:48:00.733" v="567"/>
          <ac:spMkLst>
            <pc:docMk/>
            <pc:sldMk cId="3651539526" sldId="277"/>
            <ac:spMk id="10" creationId="{A8DB9CD9-59B1-4D73-BC4C-98796A48EF9B}"/>
          </ac:spMkLst>
        </pc:spChg>
        <pc:spChg chg="add del">
          <ac:chgData name="Vladislav Antonyuk" userId="900fcd2f295b9448" providerId="Windows Live" clId="Web-{99C8E143-77D0-42B7-8165-6082C1D89111}" dt="2022-10-16T16:48:00.733" v="567"/>
          <ac:spMkLst>
            <pc:docMk/>
            <pc:sldMk cId="3651539526" sldId="277"/>
            <ac:spMk id="12" creationId="{8874A6A9-41FF-4E33-AFA8-F9F81436A59E}"/>
          </ac:spMkLst>
        </pc:spChg>
        <pc:grpChg chg="add del">
          <ac:chgData name="Vladislav Antonyuk" userId="900fcd2f295b9448" providerId="Windows Live" clId="Web-{99C8E143-77D0-42B7-8165-6082C1D89111}" dt="2022-10-16T16:48:00.733" v="567"/>
          <ac:grpSpMkLst>
            <pc:docMk/>
            <pc:sldMk cId="3651539526" sldId="277"/>
            <ac:grpSpMk id="14" creationId="{721D730E-1F97-4071-B143-B05E6D2599BC}"/>
          </ac:grpSpMkLst>
        </pc:grpChg>
      </pc:sldChg>
      <pc:sldChg chg="addSp delSp modSp mod modClrScheme delDesignElem chgLayout">
        <pc:chgData name="Vladislav Antonyuk" userId="900fcd2f295b9448" providerId="Windows Live" clId="Web-{99C8E143-77D0-42B7-8165-6082C1D89111}" dt="2022-10-16T16:48:00.733" v="567"/>
        <pc:sldMkLst>
          <pc:docMk/>
          <pc:sldMk cId="3015957593" sldId="278"/>
        </pc:sldMkLst>
        <pc:spChg chg="mod ord">
          <ac:chgData name="Vladislav Antonyuk" userId="900fcd2f295b9448" providerId="Windows Live" clId="Web-{99C8E143-77D0-42B7-8165-6082C1D89111}" dt="2022-10-16T16:48:00.733" v="567"/>
          <ac:spMkLst>
            <pc:docMk/>
            <pc:sldMk cId="3015957593" sldId="278"/>
            <ac:spMk id="2" creationId="{3D46EB32-9284-4745-9DDF-99FBA07E54ED}"/>
          </ac:spMkLst>
        </pc:spChg>
        <pc:spChg chg="mod ord">
          <ac:chgData name="Vladislav Antonyuk" userId="900fcd2f295b9448" providerId="Windows Live" clId="Web-{99C8E143-77D0-42B7-8165-6082C1D89111}" dt="2022-10-16T16:48:00.733" v="567"/>
          <ac:spMkLst>
            <pc:docMk/>
            <pc:sldMk cId="3015957593" sldId="278"/>
            <ac:spMk id="7" creationId="{48B765B9-0C5C-4DE3-BCA0-4EAA7ECE0450}"/>
          </ac:spMkLst>
        </pc:spChg>
        <pc:cxnChg chg="add del">
          <ac:chgData name="Vladislav Antonyuk" userId="900fcd2f295b9448" providerId="Windows Live" clId="Web-{99C8E143-77D0-42B7-8165-6082C1D89111}" dt="2022-10-16T16:48:00.733" v="567"/>
          <ac:cxnSpMkLst>
            <pc:docMk/>
            <pc:sldMk cId="3015957593" sldId="278"/>
            <ac:cxnSpMk id="9" creationId="{A7F400EE-A8A5-48AF-B4D6-291B52C6F0B0}"/>
          </ac:cxnSpMkLst>
        </pc:cxnChg>
      </pc:sldChg>
      <pc:sldChg chg="addSp delSp modSp mod modClrScheme delDesignElem chgLayout">
        <pc:chgData name="Vladislav Antonyuk" userId="900fcd2f295b9448" providerId="Windows Live" clId="Web-{99C8E143-77D0-42B7-8165-6082C1D89111}" dt="2022-10-16T16:48:00.733" v="567"/>
        <pc:sldMkLst>
          <pc:docMk/>
          <pc:sldMk cId="3185389738" sldId="279"/>
        </pc:sldMkLst>
        <pc:spChg chg="mod ord">
          <ac:chgData name="Vladislav Antonyuk" userId="900fcd2f295b9448" providerId="Windows Live" clId="Web-{99C8E143-77D0-42B7-8165-6082C1D89111}" dt="2022-10-16T16:48:00.733" v="567"/>
          <ac:spMkLst>
            <pc:docMk/>
            <pc:sldMk cId="3185389738" sldId="279"/>
            <ac:spMk id="2" creationId="{3D46EB32-9284-4745-9DDF-99FBA07E54ED}"/>
          </ac:spMkLst>
        </pc:spChg>
        <pc:spChg chg="mod ord">
          <ac:chgData name="Vladislav Antonyuk" userId="900fcd2f295b9448" providerId="Windows Live" clId="Web-{99C8E143-77D0-42B7-8165-6082C1D89111}" dt="2022-10-16T16:48:00.733" v="567"/>
          <ac:spMkLst>
            <pc:docMk/>
            <pc:sldMk cId="3185389738" sldId="279"/>
            <ac:spMk id="7" creationId="{48B765B9-0C5C-4DE3-BCA0-4EAA7ECE0450}"/>
          </ac:spMkLst>
        </pc:spChg>
        <pc:cxnChg chg="add del">
          <ac:chgData name="Vladislav Antonyuk" userId="900fcd2f295b9448" providerId="Windows Live" clId="Web-{99C8E143-77D0-42B7-8165-6082C1D89111}" dt="2022-10-16T16:48:00.733" v="567"/>
          <ac:cxnSpMkLst>
            <pc:docMk/>
            <pc:sldMk cId="3185389738" sldId="279"/>
            <ac:cxnSpMk id="9" creationId="{A7F400EE-A8A5-48AF-B4D6-291B52C6F0B0}"/>
          </ac:cxnSpMkLst>
        </pc:cxnChg>
      </pc:sldChg>
      <pc:sldChg chg="addSp delSp modSp mod modClrScheme delDesignElem chgLayout">
        <pc:chgData name="Vladislav Antonyuk" userId="900fcd2f295b9448" providerId="Windows Live" clId="Web-{99C8E143-77D0-42B7-8165-6082C1D89111}" dt="2022-10-16T16:48:00.733" v="567"/>
        <pc:sldMkLst>
          <pc:docMk/>
          <pc:sldMk cId="4092048520" sldId="280"/>
        </pc:sldMkLst>
        <pc:spChg chg="mod ord">
          <ac:chgData name="Vladislav Antonyuk" userId="900fcd2f295b9448" providerId="Windows Live" clId="Web-{99C8E143-77D0-42B7-8165-6082C1D89111}" dt="2022-10-16T16:48:00.733" v="567"/>
          <ac:spMkLst>
            <pc:docMk/>
            <pc:sldMk cId="4092048520" sldId="280"/>
            <ac:spMk id="2" creationId="{3D46EB32-9284-4745-9DDF-99FBA07E54ED}"/>
          </ac:spMkLst>
        </pc:spChg>
        <pc:spChg chg="mod ord">
          <ac:chgData name="Vladislav Antonyuk" userId="900fcd2f295b9448" providerId="Windows Live" clId="Web-{99C8E143-77D0-42B7-8165-6082C1D89111}" dt="2022-10-16T16:48:00.733" v="567"/>
          <ac:spMkLst>
            <pc:docMk/>
            <pc:sldMk cId="4092048520" sldId="280"/>
            <ac:spMk id="7" creationId="{48B765B9-0C5C-4DE3-BCA0-4EAA7ECE0450}"/>
          </ac:spMkLst>
        </pc:spChg>
        <pc:cxnChg chg="add del">
          <ac:chgData name="Vladislav Antonyuk" userId="900fcd2f295b9448" providerId="Windows Live" clId="Web-{99C8E143-77D0-42B7-8165-6082C1D89111}" dt="2022-10-16T16:48:00.733" v="567"/>
          <ac:cxnSpMkLst>
            <pc:docMk/>
            <pc:sldMk cId="4092048520" sldId="280"/>
            <ac:cxnSpMk id="9" creationId="{A7F400EE-A8A5-48AF-B4D6-291B52C6F0B0}"/>
          </ac:cxnSpMkLst>
        </pc:cxnChg>
      </pc:sldChg>
      <pc:sldChg chg="new del">
        <pc:chgData name="Vladislav Antonyuk" userId="900fcd2f295b9448" providerId="Windows Live" clId="Web-{99C8E143-77D0-42B7-8165-6082C1D89111}" dt="2022-10-16T12:00:06.230" v="60"/>
        <pc:sldMkLst>
          <pc:docMk/>
          <pc:sldMk cId="263182239" sldId="281"/>
        </pc:sldMkLst>
      </pc:sldChg>
      <pc:sldChg chg="addSp delSp modSp add mod replId modClrScheme chgLayout modNotes">
        <pc:chgData name="Vladislav Antonyuk" userId="900fcd2f295b9448" providerId="Windows Live" clId="Web-{99C8E143-77D0-42B7-8165-6082C1D89111}" dt="2022-10-16T17:10:51.081" v="913"/>
        <pc:sldMkLst>
          <pc:docMk/>
          <pc:sldMk cId="675261543" sldId="281"/>
        </pc:sldMkLst>
        <pc:spChg chg="mod ord">
          <ac:chgData name="Vladislav Antonyuk" userId="900fcd2f295b9448" providerId="Windows Live" clId="Web-{99C8E143-77D0-42B7-8165-6082C1D89111}" dt="2022-10-16T16:48:00.733" v="567"/>
          <ac:spMkLst>
            <pc:docMk/>
            <pc:sldMk cId="675261543" sldId="281"/>
            <ac:spMk id="2" creationId="{5F2D836A-6B8C-44B8-BE6E-0FDBD154081B}"/>
          </ac:spMkLst>
        </pc:spChg>
        <pc:spChg chg="del mod">
          <ac:chgData name="Vladislav Antonyuk" userId="900fcd2f295b9448" providerId="Windows Live" clId="Web-{99C8E143-77D0-42B7-8165-6082C1D89111}" dt="2022-10-16T12:01:16.935" v="74"/>
          <ac:spMkLst>
            <pc:docMk/>
            <pc:sldMk cId="675261543" sldId="281"/>
            <ac:spMk id="4" creationId="{E3BB4F3D-68DF-2564-007C-F6F453CAB3BB}"/>
          </ac:spMkLst>
        </pc:spChg>
        <pc:spChg chg="add del">
          <ac:chgData name="Vladislav Antonyuk" userId="900fcd2f295b9448" providerId="Windows Live" clId="Web-{99C8E143-77D0-42B7-8165-6082C1D89111}" dt="2022-10-16T12:01:39.905" v="79"/>
          <ac:spMkLst>
            <pc:docMk/>
            <pc:sldMk cId="675261543" sldId="281"/>
            <ac:spMk id="7175" creationId="{D4771268-CB57-404A-9271-370EB28F6090}"/>
          </ac:spMkLst>
        </pc:spChg>
        <pc:spChg chg="add del">
          <ac:chgData name="Vladislav Antonyuk" userId="900fcd2f295b9448" providerId="Windows Live" clId="Web-{99C8E143-77D0-42B7-8165-6082C1D89111}" dt="2022-10-16T12:01:39.905" v="78"/>
          <ac:spMkLst>
            <pc:docMk/>
            <pc:sldMk cId="675261543" sldId="281"/>
            <ac:spMk id="7180" creationId="{A4AC5506-6312-4701-8D3C-40187889A947}"/>
          </ac:spMkLst>
        </pc:spChg>
        <pc:picChg chg="add mod ord">
          <ac:chgData name="Vladislav Antonyuk" userId="900fcd2f295b9448" providerId="Windows Live" clId="Web-{99C8E143-77D0-42B7-8165-6082C1D89111}" dt="2022-10-16T16:48:00.733" v="567"/>
          <ac:picMkLst>
            <pc:docMk/>
            <pc:sldMk cId="675261543" sldId="281"/>
            <ac:picMk id="3" creationId="{661AF3CF-857C-0788-9AAA-DED622C97DD3}"/>
          </ac:picMkLst>
        </pc:picChg>
      </pc:sldChg>
      <pc:sldChg chg="addSp delSp modSp add mod replId modClrScheme chgLayout modNotes">
        <pc:chgData name="Vladislav Antonyuk" userId="900fcd2f295b9448" providerId="Windows Live" clId="Web-{99C8E143-77D0-42B7-8165-6082C1D89111}" dt="2022-10-16T17:14:09.588" v="978"/>
        <pc:sldMkLst>
          <pc:docMk/>
          <pc:sldMk cId="3427219713" sldId="282"/>
        </pc:sldMkLst>
        <pc:spChg chg="mod ord">
          <ac:chgData name="Vladislav Antonyuk" userId="900fcd2f295b9448" providerId="Windows Live" clId="Web-{99C8E143-77D0-42B7-8165-6082C1D89111}" dt="2022-10-16T16:48:00.733" v="567"/>
          <ac:spMkLst>
            <pc:docMk/>
            <pc:sldMk cId="3427219713" sldId="282"/>
            <ac:spMk id="2" creationId="{5F2D836A-6B8C-44B8-BE6E-0FDBD154081B}"/>
          </ac:spMkLst>
        </pc:spChg>
        <pc:spChg chg="add del mod">
          <ac:chgData name="Vladislav Antonyuk" userId="900fcd2f295b9448" providerId="Windows Live" clId="Web-{99C8E143-77D0-42B7-8165-6082C1D89111}" dt="2022-10-16T12:03:14.876" v="82"/>
          <ac:spMkLst>
            <pc:docMk/>
            <pc:sldMk cId="3427219713" sldId="282"/>
            <ac:spMk id="5" creationId="{CAA747E9-10E0-C318-B1A9-6B31A719B4F0}"/>
          </ac:spMkLst>
        </pc:spChg>
        <pc:picChg chg="del">
          <ac:chgData name="Vladislav Antonyuk" userId="900fcd2f295b9448" providerId="Windows Live" clId="Web-{99C8E143-77D0-42B7-8165-6082C1D89111}" dt="2022-10-16T12:03:11.532" v="81"/>
          <ac:picMkLst>
            <pc:docMk/>
            <pc:sldMk cId="3427219713" sldId="282"/>
            <ac:picMk id="3" creationId="{661AF3CF-857C-0788-9AAA-DED622C97DD3}"/>
          </ac:picMkLst>
        </pc:picChg>
        <pc:picChg chg="add mod ord">
          <ac:chgData name="Vladislav Antonyuk" userId="900fcd2f295b9448" providerId="Windows Live" clId="Web-{99C8E143-77D0-42B7-8165-6082C1D89111}" dt="2022-10-16T16:48:00.733" v="567"/>
          <ac:picMkLst>
            <pc:docMk/>
            <pc:sldMk cId="3427219713" sldId="282"/>
            <ac:picMk id="6" creationId="{B0F3F989-5A65-DE94-8CB2-B1614F3CC829}"/>
          </ac:picMkLst>
        </pc:picChg>
      </pc:sldChg>
      <pc:sldChg chg="addSp delSp modSp add mod replId modClrScheme chgLayout modNotes">
        <pc:chgData name="Vladislav Antonyuk" userId="900fcd2f295b9448" providerId="Windows Live" clId="Web-{99C8E143-77D0-42B7-8165-6082C1D89111}" dt="2022-10-16T17:17:24.720" v="1056"/>
        <pc:sldMkLst>
          <pc:docMk/>
          <pc:sldMk cId="2266703881" sldId="283"/>
        </pc:sldMkLst>
        <pc:spChg chg="mod ord">
          <ac:chgData name="Vladislav Antonyuk" userId="900fcd2f295b9448" providerId="Windows Live" clId="Web-{99C8E143-77D0-42B7-8165-6082C1D89111}" dt="2022-10-16T16:48:00.733" v="567"/>
          <ac:spMkLst>
            <pc:docMk/>
            <pc:sldMk cId="2266703881" sldId="283"/>
            <ac:spMk id="2" creationId="{5F2D836A-6B8C-44B8-BE6E-0FDBD154081B}"/>
          </ac:spMkLst>
        </pc:spChg>
        <pc:spChg chg="add del mod">
          <ac:chgData name="Vladislav Antonyuk" userId="900fcd2f295b9448" providerId="Windows Live" clId="Web-{99C8E143-77D0-42B7-8165-6082C1D89111}" dt="2022-10-16T14:18:31.937" v="95"/>
          <ac:spMkLst>
            <pc:docMk/>
            <pc:sldMk cId="2266703881" sldId="283"/>
            <ac:spMk id="4" creationId="{8A09264F-D85B-6C1E-BFC9-3291A16929A0}"/>
          </ac:spMkLst>
        </pc:spChg>
        <pc:spChg chg="add del">
          <ac:chgData name="Vladislav Antonyuk" userId="900fcd2f295b9448" providerId="Windows Live" clId="Web-{99C8E143-77D0-42B7-8165-6082C1D89111}" dt="2022-10-16T14:26:32.825" v="108"/>
          <ac:spMkLst>
            <pc:docMk/>
            <pc:sldMk cId="2266703881" sldId="283"/>
            <ac:spMk id="10" creationId="{A4AC5506-6312-4701-8D3C-40187889A947}"/>
          </ac:spMkLst>
        </pc:spChg>
        <pc:picChg chg="add mod ord modCrop">
          <ac:chgData name="Vladislav Antonyuk" userId="900fcd2f295b9448" providerId="Windows Live" clId="Web-{99C8E143-77D0-42B7-8165-6082C1D89111}" dt="2022-10-16T16:48:00.733" v="567"/>
          <ac:picMkLst>
            <pc:docMk/>
            <pc:sldMk cId="2266703881" sldId="283"/>
            <ac:picMk id="5" creationId="{7F9E6934-A159-0439-73EF-7B14EE4A0A11}"/>
          </ac:picMkLst>
        </pc:picChg>
        <pc:picChg chg="del">
          <ac:chgData name="Vladislav Antonyuk" userId="900fcd2f295b9448" providerId="Windows Live" clId="Web-{99C8E143-77D0-42B7-8165-6082C1D89111}" dt="2022-10-16T14:18:27.186" v="94"/>
          <ac:picMkLst>
            <pc:docMk/>
            <pc:sldMk cId="2266703881" sldId="283"/>
            <ac:picMk id="6" creationId="{B0F3F989-5A65-DE94-8CB2-B1614F3CC829}"/>
          </ac:picMkLst>
        </pc:picChg>
      </pc:sldChg>
      <pc:sldChg chg="addSp delSp modSp add mod replId setBg modClrScheme addAnim delDesignElem chgLayout modNotes">
        <pc:chgData name="Vladislav Antonyuk" userId="900fcd2f295b9448" providerId="Windows Live" clId="Web-{99C8E143-77D0-42B7-8165-6082C1D89111}" dt="2022-10-16T17:47:10.318" v="1358"/>
        <pc:sldMkLst>
          <pc:docMk/>
          <pc:sldMk cId="4144889338" sldId="284"/>
        </pc:sldMkLst>
        <pc:spChg chg="mod ord">
          <ac:chgData name="Vladislav Antonyuk" userId="900fcd2f295b9448" providerId="Windows Live" clId="Web-{99C8E143-77D0-42B7-8165-6082C1D89111}" dt="2022-10-16T16:48:00.733" v="567"/>
          <ac:spMkLst>
            <pc:docMk/>
            <pc:sldMk cId="4144889338" sldId="284"/>
            <ac:spMk id="5" creationId="{FE5D14A7-1F23-4D1E-A6D7-7247E80F1347}"/>
          </ac:spMkLst>
        </pc:spChg>
        <pc:spChg chg="del">
          <ac:chgData name="Vladislav Antonyuk" userId="900fcd2f295b9448" providerId="Windows Live" clId="Web-{99C8E143-77D0-42B7-8165-6082C1D89111}" dt="2022-10-16T15:49:31.822" v="335"/>
          <ac:spMkLst>
            <pc:docMk/>
            <pc:sldMk cId="4144889338" sldId="284"/>
            <ac:spMk id="11" creationId="{D4771268-CB57-404A-9271-370EB28F6090}"/>
          </ac:spMkLst>
        </pc:spChg>
        <pc:spChg chg="add del">
          <ac:chgData name="Vladislav Antonyuk" userId="900fcd2f295b9448" providerId="Windows Live" clId="Web-{99C8E143-77D0-42B7-8165-6082C1D89111}" dt="2022-10-16T16:48:00.733" v="567"/>
          <ac:spMkLst>
            <pc:docMk/>
            <pc:sldMk cId="4144889338" sldId="284"/>
            <ac:spMk id="16" creationId="{E49CC64F-7275-4E33-961B-0C5CDC439875}"/>
          </ac:spMkLst>
        </pc:spChg>
        <pc:picChg chg="add mod">
          <ac:chgData name="Vladislav Antonyuk" userId="900fcd2f295b9448" providerId="Windows Live" clId="Web-{99C8E143-77D0-42B7-8165-6082C1D89111}" dt="2022-10-16T15:49:31.822" v="335"/>
          <ac:picMkLst>
            <pc:docMk/>
            <pc:sldMk cId="4144889338" sldId="284"/>
            <ac:picMk id="2" creationId="{EF77F9A1-1ECE-33D9-3C7C-8119BD30E0FD}"/>
          </ac:picMkLst>
        </pc:picChg>
        <pc:picChg chg="del">
          <ac:chgData name="Vladislav Antonyuk" userId="900fcd2f295b9448" providerId="Windows Live" clId="Web-{99C8E143-77D0-42B7-8165-6082C1D89111}" dt="2022-10-16T15:48:56.772" v="333"/>
          <ac:picMkLst>
            <pc:docMk/>
            <pc:sldMk cId="4144889338" sldId="284"/>
            <ac:picMk id="6" creationId="{1CED30A6-1FDC-487A-9419-F8101B065C8D}"/>
          </ac:picMkLst>
        </pc:picChg>
      </pc:sldChg>
      <pc:sldChg chg="addSp delSp modSp add mod replId modClrScheme delDesignElem chgLayout modNotes">
        <pc:chgData name="Vladislav Antonyuk" userId="900fcd2f295b9448" providerId="Windows Live" clId="Web-{99C8E143-77D0-42B7-8165-6082C1D89111}" dt="2022-10-16T17:54:14.943" v="1495" actId="1076"/>
        <pc:sldMkLst>
          <pc:docMk/>
          <pc:sldMk cId="2915007262" sldId="285"/>
        </pc:sldMkLst>
        <pc:spChg chg="add mod">
          <ac:chgData name="Vladislav Antonyuk" userId="900fcd2f295b9448" providerId="Windows Live" clId="Web-{99C8E143-77D0-42B7-8165-6082C1D89111}" dt="2022-10-16T17:54:14.943" v="1495" actId="1076"/>
          <ac:spMkLst>
            <pc:docMk/>
            <pc:sldMk cId="2915007262" sldId="285"/>
            <ac:spMk id="4" creationId="{0E0A7F2E-920D-953B-198E-A1238B53A391}"/>
          </ac:spMkLst>
        </pc:spChg>
        <pc:spChg chg="mod ord">
          <ac:chgData name="Vladislav Antonyuk" userId="900fcd2f295b9448" providerId="Windows Live" clId="Web-{99C8E143-77D0-42B7-8165-6082C1D89111}" dt="2022-10-16T16:48:00.733" v="567"/>
          <ac:spMkLst>
            <pc:docMk/>
            <pc:sldMk cId="2915007262" sldId="285"/>
            <ac:spMk id="5" creationId="{FE5D14A7-1F23-4D1E-A6D7-7247E80F1347}"/>
          </ac:spMkLst>
        </pc:spChg>
        <pc:spChg chg="del">
          <ac:chgData name="Vladislav Antonyuk" userId="900fcd2f295b9448" providerId="Windows Live" clId="Web-{99C8E143-77D0-42B7-8165-6082C1D89111}" dt="2022-10-16T16:18:29.870" v="352"/>
          <ac:spMkLst>
            <pc:docMk/>
            <pc:sldMk cId="2915007262" sldId="285"/>
            <ac:spMk id="16" creationId="{E49CC64F-7275-4E33-961B-0C5CDC439875}"/>
          </ac:spMkLst>
        </pc:spChg>
        <pc:spChg chg="add del">
          <ac:chgData name="Vladislav Antonyuk" userId="900fcd2f295b9448" providerId="Windows Live" clId="Web-{99C8E143-77D0-42B7-8165-6082C1D89111}" dt="2022-10-16T16:48:00.733" v="567"/>
          <ac:spMkLst>
            <pc:docMk/>
            <pc:sldMk cId="2915007262" sldId="285"/>
            <ac:spMk id="21" creationId="{E49CC64F-7275-4E33-961B-0C5CDC439875}"/>
          </ac:spMkLst>
        </pc:spChg>
        <pc:picChg chg="add del">
          <ac:chgData name="Vladislav Antonyuk" userId="900fcd2f295b9448" providerId="Windows Live" clId="Web-{99C8E143-77D0-42B7-8165-6082C1D89111}" dt="2022-10-16T16:18:25.948" v="351"/>
          <ac:picMkLst>
            <pc:docMk/>
            <pc:sldMk cId="2915007262" sldId="285"/>
            <ac:picMk id="2" creationId="{EF77F9A1-1ECE-33D9-3C7C-8119BD30E0FD}"/>
          </ac:picMkLst>
        </pc:picChg>
        <pc:picChg chg="add mod">
          <ac:chgData name="Vladislav Antonyuk" userId="900fcd2f295b9448" providerId="Windows Live" clId="Web-{99C8E143-77D0-42B7-8165-6082C1D89111}" dt="2022-10-16T16:18:29.870" v="352"/>
          <ac:picMkLst>
            <pc:docMk/>
            <pc:sldMk cId="2915007262" sldId="285"/>
            <ac:picMk id="3" creationId="{E1EA08B3-FADD-FD44-0DDB-A226C0C11682}"/>
          </ac:picMkLst>
        </pc:picChg>
      </pc:sldChg>
      <pc:sldMasterChg chg="add del addSldLayout delSldLayout">
        <pc:chgData name="Vladislav Antonyuk" userId="900fcd2f295b9448" providerId="Windows Live" clId="Web-{99C8E143-77D0-42B7-8165-6082C1D89111}" dt="2022-10-16T16:48:00.733" v="567"/>
        <pc:sldMasterMkLst>
          <pc:docMk/>
          <pc:sldMasterMk cId="782422852" sldId="2147483660"/>
        </pc:sldMasterMkLst>
        <pc:sldLayoutChg chg="add del">
          <pc:chgData name="Vladislav Antonyuk" userId="900fcd2f295b9448" providerId="Windows Live" clId="Web-{99C8E143-77D0-42B7-8165-6082C1D89111}" dt="2022-10-16T16:48:00.733" v="567"/>
          <pc:sldLayoutMkLst>
            <pc:docMk/>
            <pc:sldMasterMk cId="782422852" sldId="2147483660"/>
            <pc:sldLayoutMk cId="1809130827" sldId="2147483661"/>
          </pc:sldLayoutMkLst>
        </pc:sldLayoutChg>
        <pc:sldLayoutChg chg="add del">
          <pc:chgData name="Vladislav Antonyuk" userId="900fcd2f295b9448" providerId="Windows Live" clId="Web-{99C8E143-77D0-42B7-8165-6082C1D89111}" dt="2022-10-16T16:48:00.733" v="567"/>
          <pc:sldLayoutMkLst>
            <pc:docMk/>
            <pc:sldMasterMk cId="782422852" sldId="2147483660"/>
            <pc:sldLayoutMk cId="1395789914" sldId="2147483662"/>
          </pc:sldLayoutMkLst>
        </pc:sldLayoutChg>
        <pc:sldLayoutChg chg="add del">
          <pc:chgData name="Vladislav Antonyuk" userId="900fcd2f295b9448" providerId="Windows Live" clId="Web-{99C8E143-77D0-42B7-8165-6082C1D89111}" dt="2022-10-16T16:48:00.733" v="567"/>
          <pc:sldLayoutMkLst>
            <pc:docMk/>
            <pc:sldMasterMk cId="782422852" sldId="2147483660"/>
            <pc:sldLayoutMk cId="3197956260" sldId="2147483663"/>
          </pc:sldLayoutMkLst>
        </pc:sldLayoutChg>
        <pc:sldLayoutChg chg="add del">
          <pc:chgData name="Vladislav Antonyuk" userId="900fcd2f295b9448" providerId="Windows Live" clId="Web-{99C8E143-77D0-42B7-8165-6082C1D89111}" dt="2022-10-16T16:48:00.733" v="567"/>
          <pc:sldLayoutMkLst>
            <pc:docMk/>
            <pc:sldMasterMk cId="782422852" sldId="2147483660"/>
            <pc:sldLayoutMk cId="4201339406" sldId="2147483664"/>
          </pc:sldLayoutMkLst>
        </pc:sldLayoutChg>
        <pc:sldLayoutChg chg="add del">
          <pc:chgData name="Vladislav Antonyuk" userId="900fcd2f295b9448" providerId="Windows Live" clId="Web-{99C8E143-77D0-42B7-8165-6082C1D89111}" dt="2022-10-16T16:48:00.733" v="567"/>
          <pc:sldLayoutMkLst>
            <pc:docMk/>
            <pc:sldMasterMk cId="782422852" sldId="2147483660"/>
            <pc:sldLayoutMk cId="1790963024" sldId="2147483665"/>
          </pc:sldLayoutMkLst>
        </pc:sldLayoutChg>
        <pc:sldLayoutChg chg="add del">
          <pc:chgData name="Vladislav Antonyuk" userId="900fcd2f295b9448" providerId="Windows Live" clId="Web-{99C8E143-77D0-42B7-8165-6082C1D89111}" dt="2022-10-16T16:48:00.733" v="567"/>
          <pc:sldLayoutMkLst>
            <pc:docMk/>
            <pc:sldMasterMk cId="782422852" sldId="2147483660"/>
            <pc:sldLayoutMk cId="4119007759" sldId="2147483666"/>
          </pc:sldLayoutMkLst>
        </pc:sldLayoutChg>
        <pc:sldLayoutChg chg="add del">
          <pc:chgData name="Vladislav Antonyuk" userId="900fcd2f295b9448" providerId="Windows Live" clId="Web-{99C8E143-77D0-42B7-8165-6082C1D89111}" dt="2022-10-16T16:48:00.733" v="567"/>
          <pc:sldLayoutMkLst>
            <pc:docMk/>
            <pc:sldMasterMk cId="782422852" sldId="2147483660"/>
            <pc:sldLayoutMk cId="158745304" sldId="2147483667"/>
          </pc:sldLayoutMkLst>
        </pc:sldLayoutChg>
        <pc:sldLayoutChg chg="add del">
          <pc:chgData name="Vladislav Antonyuk" userId="900fcd2f295b9448" providerId="Windows Live" clId="Web-{99C8E143-77D0-42B7-8165-6082C1D89111}" dt="2022-10-16T16:48:00.733" v="567"/>
          <pc:sldLayoutMkLst>
            <pc:docMk/>
            <pc:sldMasterMk cId="782422852" sldId="2147483660"/>
            <pc:sldLayoutMk cId="1897457493" sldId="2147483668"/>
          </pc:sldLayoutMkLst>
        </pc:sldLayoutChg>
        <pc:sldLayoutChg chg="add del">
          <pc:chgData name="Vladislav Antonyuk" userId="900fcd2f295b9448" providerId="Windows Live" clId="Web-{99C8E143-77D0-42B7-8165-6082C1D89111}" dt="2022-10-16T16:48:00.733" v="567"/>
          <pc:sldLayoutMkLst>
            <pc:docMk/>
            <pc:sldMasterMk cId="782422852" sldId="2147483660"/>
            <pc:sldLayoutMk cId="2594173587" sldId="2147483669"/>
          </pc:sldLayoutMkLst>
        </pc:sldLayoutChg>
        <pc:sldLayoutChg chg="add del">
          <pc:chgData name="Vladislav Antonyuk" userId="900fcd2f295b9448" providerId="Windows Live" clId="Web-{99C8E143-77D0-42B7-8165-6082C1D89111}" dt="2022-10-16T16:48:00.733" v="567"/>
          <pc:sldLayoutMkLst>
            <pc:docMk/>
            <pc:sldMasterMk cId="782422852" sldId="2147483660"/>
            <pc:sldLayoutMk cId="3050856414" sldId="2147483670"/>
          </pc:sldLayoutMkLst>
        </pc:sldLayoutChg>
        <pc:sldLayoutChg chg="add del">
          <pc:chgData name="Vladislav Antonyuk" userId="900fcd2f295b9448" providerId="Windows Live" clId="Web-{99C8E143-77D0-42B7-8165-6082C1D89111}" dt="2022-10-16T16:48:00.733" v="567"/>
          <pc:sldLayoutMkLst>
            <pc:docMk/>
            <pc:sldMasterMk cId="782422852" sldId="2147483660"/>
            <pc:sldLayoutMk cId="155401065" sldId="2147483671"/>
          </pc:sldLayoutMkLst>
        </pc:sldLayoutChg>
      </pc:sldMasterChg>
      <pc:sldMasterChg chg="add del addSldLayout delSldLayout modSldLayout">
        <pc:chgData name="Vladislav Antonyuk" userId="900fcd2f295b9448" providerId="Windows Live" clId="Web-{99C8E143-77D0-42B7-8165-6082C1D89111}" dt="2022-10-16T16:48:00.733" v="567"/>
        <pc:sldMasterMkLst>
          <pc:docMk/>
          <pc:sldMasterMk cId="147679827" sldId="2147483672"/>
        </pc:sldMasterMkLst>
        <pc:sldLayoutChg chg="add del mod replId">
          <pc:chgData name="Vladislav Antonyuk" userId="900fcd2f295b9448" providerId="Windows Live" clId="Web-{99C8E143-77D0-42B7-8165-6082C1D89111}" dt="2022-10-16T16:48:00.733" v="567"/>
          <pc:sldLayoutMkLst>
            <pc:docMk/>
            <pc:sldMasterMk cId="147679827" sldId="2147483672"/>
            <pc:sldLayoutMk cId="3434201217" sldId="2147483673"/>
          </pc:sldLayoutMkLst>
        </pc:sldLayoutChg>
        <pc:sldLayoutChg chg="add del mod replId">
          <pc:chgData name="Vladislav Antonyuk" userId="900fcd2f295b9448" providerId="Windows Live" clId="Web-{99C8E143-77D0-42B7-8165-6082C1D89111}" dt="2022-10-16T16:48:00.733" v="567"/>
          <pc:sldLayoutMkLst>
            <pc:docMk/>
            <pc:sldMasterMk cId="147679827" sldId="2147483672"/>
            <pc:sldLayoutMk cId="652547961" sldId="2147483674"/>
          </pc:sldLayoutMkLst>
        </pc:sldLayoutChg>
        <pc:sldLayoutChg chg="add del mod replId">
          <pc:chgData name="Vladislav Antonyuk" userId="900fcd2f295b9448" providerId="Windows Live" clId="Web-{99C8E143-77D0-42B7-8165-6082C1D89111}" dt="2022-10-16T16:48:00.733" v="567"/>
          <pc:sldLayoutMkLst>
            <pc:docMk/>
            <pc:sldMasterMk cId="147679827" sldId="2147483672"/>
            <pc:sldLayoutMk cId="3659206718" sldId="2147483675"/>
          </pc:sldLayoutMkLst>
        </pc:sldLayoutChg>
        <pc:sldLayoutChg chg="add del mod replId">
          <pc:chgData name="Vladislav Antonyuk" userId="900fcd2f295b9448" providerId="Windows Live" clId="Web-{99C8E143-77D0-42B7-8165-6082C1D89111}" dt="2022-10-16T16:48:00.733" v="567"/>
          <pc:sldLayoutMkLst>
            <pc:docMk/>
            <pc:sldMasterMk cId="147679827" sldId="2147483672"/>
            <pc:sldLayoutMk cId="577242808" sldId="2147483676"/>
          </pc:sldLayoutMkLst>
        </pc:sldLayoutChg>
        <pc:sldLayoutChg chg="add del mod replId">
          <pc:chgData name="Vladislav Antonyuk" userId="900fcd2f295b9448" providerId="Windows Live" clId="Web-{99C8E143-77D0-42B7-8165-6082C1D89111}" dt="2022-10-16T16:48:00.733" v="567"/>
          <pc:sldLayoutMkLst>
            <pc:docMk/>
            <pc:sldMasterMk cId="147679827" sldId="2147483672"/>
            <pc:sldLayoutMk cId="2401565274" sldId="2147483677"/>
          </pc:sldLayoutMkLst>
        </pc:sldLayoutChg>
        <pc:sldLayoutChg chg="add del mod replId">
          <pc:chgData name="Vladislav Antonyuk" userId="900fcd2f295b9448" providerId="Windows Live" clId="Web-{99C8E143-77D0-42B7-8165-6082C1D89111}" dt="2022-10-16T16:48:00.733" v="567"/>
          <pc:sldLayoutMkLst>
            <pc:docMk/>
            <pc:sldMasterMk cId="147679827" sldId="2147483672"/>
            <pc:sldLayoutMk cId="1555674466" sldId="2147483678"/>
          </pc:sldLayoutMkLst>
        </pc:sldLayoutChg>
        <pc:sldLayoutChg chg="add del mod replId">
          <pc:chgData name="Vladislav Antonyuk" userId="900fcd2f295b9448" providerId="Windows Live" clId="Web-{99C8E143-77D0-42B7-8165-6082C1D89111}" dt="2022-10-16T16:48:00.733" v="567"/>
          <pc:sldLayoutMkLst>
            <pc:docMk/>
            <pc:sldMasterMk cId="147679827" sldId="2147483672"/>
            <pc:sldLayoutMk cId="1774899647" sldId="2147483679"/>
          </pc:sldLayoutMkLst>
        </pc:sldLayoutChg>
        <pc:sldLayoutChg chg="add del mod replId">
          <pc:chgData name="Vladislav Antonyuk" userId="900fcd2f295b9448" providerId="Windows Live" clId="Web-{99C8E143-77D0-42B7-8165-6082C1D89111}" dt="2022-10-16T16:48:00.733" v="567"/>
          <pc:sldLayoutMkLst>
            <pc:docMk/>
            <pc:sldMasterMk cId="147679827" sldId="2147483672"/>
            <pc:sldLayoutMk cId="3227702268" sldId="2147483680"/>
          </pc:sldLayoutMkLst>
        </pc:sldLayoutChg>
        <pc:sldLayoutChg chg="add del mod replId">
          <pc:chgData name="Vladislav Antonyuk" userId="900fcd2f295b9448" providerId="Windows Live" clId="Web-{99C8E143-77D0-42B7-8165-6082C1D89111}" dt="2022-10-16T16:48:00.733" v="567"/>
          <pc:sldLayoutMkLst>
            <pc:docMk/>
            <pc:sldMasterMk cId="147679827" sldId="2147483672"/>
            <pc:sldLayoutMk cId="3475400202" sldId="2147483681"/>
          </pc:sldLayoutMkLst>
        </pc:sldLayoutChg>
        <pc:sldLayoutChg chg="add del mod replId">
          <pc:chgData name="Vladislav Antonyuk" userId="900fcd2f295b9448" providerId="Windows Live" clId="Web-{99C8E143-77D0-42B7-8165-6082C1D89111}" dt="2022-10-16T16:48:00.733" v="567"/>
          <pc:sldLayoutMkLst>
            <pc:docMk/>
            <pc:sldMasterMk cId="147679827" sldId="2147483672"/>
            <pc:sldLayoutMk cId="4066835173" sldId="2147483682"/>
          </pc:sldLayoutMkLst>
        </pc:sldLayoutChg>
        <pc:sldLayoutChg chg="add del mod replId">
          <pc:chgData name="Vladislav Antonyuk" userId="900fcd2f295b9448" providerId="Windows Live" clId="Web-{99C8E143-77D0-42B7-8165-6082C1D89111}" dt="2022-10-16T16:48:00.733" v="567"/>
          <pc:sldLayoutMkLst>
            <pc:docMk/>
            <pc:sldMasterMk cId="147679827" sldId="2147483672"/>
            <pc:sldLayoutMk cId="1322951795" sldId="2147483683"/>
          </pc:sldLayoutMkLst>
        </pc:sldLayoutChg>
      </pc:sldMasterChg>
      <pc:sldMasterChg chg="add del addSldLayout delSldLayout modSldLayout">
        <pc:chgData name="Vladislav Antonyuk" userId="900fcd2f295b9448" providerId="Windows Live" clId="Web-{99C8E143-77D0-42B7-8165-6082C1D89111}" dt="2022-10-16T16:46:43.886" v="565"/>
        <pc:sldMasterMkLst>
          <pc:docMk/>
          <pc:sldMasterMk cId="2217282253" sldId="2147483672"/>
        </pc:sldMasterMkLst>
        <pc:sldLayoutChg chg="add del mod replId">
          <pc:chgData name="Vladislav Antonyuk" userId="900fcd2f295b9448" providerId="Windows Live" clId="Web-{99C8E143-77D0-42B7-8165-6082C1D89111}" dt="2022-10-16T16:46:43.886" v="565"/>
          <pc:sldLayoutMkLst>
            <pc:docMk/>
            <pc:sldMasterMk cId="2217282253" sldId="2147483672"/>
            <pc:sldLayoutMk cId="910222457" sldId="2147483673"/>
          </pc:sldLayoutMkLst>
        </pc:sldLayoutChg>
        <pc:sldLayoutChg chg="add del mod replId">
          <pc:chgData name="Vladislav Antonyuk" userId="900fcd2f295b9448" providerId="Windows Live" clId="Web-{99C8E143-77D0-42B7-8165-6082C1D89111}" dt="2022-10-16T16:46:43.886" v="565"/>
          <pc:sldLayoutMkLst>
            <pc:docMk/>
            <pc:sldMasterMk cId="2217282253" sldId="2147483672"/>
            <pc:sldLayoutMk cId="3987727004" sldId="2147483674"/>
          </pc:sldLayoutMkLst>
        </pc:sldLayoutChg>
        <pc:sldLayoutChg chg="add del mod replId">
          <pc:chgData name="Vladislav Antonyuk" userId="900fcd2f295b9448" providerId="Windows Live" clId="Web-{99C8E143-77D0-42B7-8165-6082C1D89111}" dt="2022-10-16T16:46:43.886" v="565"/>
          <pc:sldLayoutMkLst>
            <pc:docMk/>
            <pc:sldMasterMk cId="2217282253" sldId="2147483672"/>
            <pc:sldLayoutMk cId="3987607469" sldId="2147483675"/>
          </pc:sldLayoutMkLst>
        </pc:sldLayoutChg>
        <pc:sldLayoutChg chg="add del mod replId">
          <pc:chgData name="Vladislav Antonyuk" userId="900fcd2f295b9448" providerId="Windows Live" clId="Web-{99C8E143-77D0-42B7-8165-6082C1D89111}" dt="2022-10-16T16:46:43.886" v="565"/>
          <pc:sldLayoutMkLst>
            <pc:docMk/>
            <pc:sldMasterMk cId="2217282253" sldId="2147483672"/>
            <pc:sldLayoutMk cId="2661842319" sldId="2147483676"/>
          </pc:sldLayoutMkLst>
        </pc:sldLayoutChg>
        <pc:sldLayoutChg chg="add del mod replId">
          <pc:chgData name="Vladislav Antonyuk" userId="900fcd2f295b9448" providerId="Windows Live" clId="Web-{99C8E143-77D0-42B7-8165-6082C1D89111}" dt="2022-10-16T16:46:43.886" v="565"/>
          <pc:sldLayoutMkLst>
            <pc:docMk/>
            <pc:sldMasterMk cId="2217282253" sldId="2147483672"/>
            <pc:sldLayoutMk cId="470295362" sldId="2147483677"/>
          </pc:sldLayoutMkLst>
        </pc:sldLayoutChg>
        <pc:sldLayoutChg chg="add del mod replId">
          <pc:chgData name="Vladislav Antonyuk" userId="900fcd2f295b9448" providerId="Windows Live" clId="Web-{99C8E143-77D0-42B7-8165-6082C1D89111}" dt="2022-10-16T16:46:43.886" v="565"/>
          <pc:sldLayoutMkLst>
            <pc:docMk/>
            <pc:sldMasterMk cId="2217282253" sldId="2147483672"/>
            <pc:sldLayoutMk cId="1567281634" sldId="2147483678"/>
          </pc:sldLayoutMkLst>
        </pc:sldLayoutChg>
        <pc:sldLayoutChg chg="add del mod replId">
          <pc:chgData name="Vladislav Antonyuk" userId="900fcd2f295b9448" providerId="Windows Live" clId="Web-{99C8E143-77D0-42B7-8165-6082C1D89111}" dt="2022-10-16T16:46:43.886" v="565"/>
          <pc:sldLayoutMkLst>
            <pc:docMk/>
            <pc:sldMasterMk cId="2217282253" sldId="2147483672"/>
            <pc:sldLayoutMk cId="2402857331" sldId="2147483679"/>
          </pc:sldLayoutMkLst>
        </pc:sldLayoutChg>
        <pc:sldLayoutChg chg="add del mod replId">
          <pc:chgData name="Vladislav Antonyuk" userId="900fcd2f295b9448" providerId="Windows Live" clId="Web-{99C8E143-77D0-42B7-8165-6082C1D89111}" dt="2022-10-16T16:46:43.886" v="565"/>
          <pc:sldLayoutMkLst>
            <pc:docMk/>
            <pc:sldMasterMk cId="2217282253" sldId="2147483672"/>
            <pc:sldLayoutMk cId="2666778477" sldId="2147483680"/>
          </pc:sldLayoutMkLst>
        </pc:sldLayoutChg>
        <pc:sldLayoutChg chg="add del mod replId">
          <pc:chgData name="Vladislav Antonyuk" userId="900fcd2f295b9448" providerId="Windows Live" clId="Web-{99C8E143-77D0-42B7-8165-6082C1D89111}" dt="2022-10-16T16:46:43.886" v="565"/>
          <pc:sldLayoutMkLst>
            <pc:docMk/>
            <pc:sldMasterMk cId="2217282253" sldId="2147483672"/>
            <pc:sldLayoutMk cId="3171374612" sldId="2147483681"/>
          </pc:sldLayoutMkLst>
        </pc:sldLayoutChg>
        <pc:sldLayoutChg chg="add del mod replId">
          <pc:chgData name="Vladislav Antonyuk" userId="900fcd2f295b9448" providerId="Windows Live" clId="Web-{99C8E143-77D0-42B7-8165-6082C1D89111}" dt="2022-10-16T16:46:43.886" v="565"/>
          <pc:sldLayoutMkLst>
            <pc:docMk/>
            <pc:sldMasterMk cId="2217282253" sldId="2147483672"/>
            <pc:sldLayoutMk cId="3078148148" sldId="2147483682"/>
          </pc:sldLayoutMkLst>
        </pc:sldLayoutChg>
        <pc:sldLayoutChg chg="add del mod replId">
          <pc:chgData name="Vladislav Antonyuk" userId="900fcd2f295b9448" providerId="Windows Live" clId="Web-{99C8E143-77D0-42B7-8165-6082C1D89111}" dt="2022-10-16T16:46:43.886" v="565"/>
          <pc:sldLayoutMkLst>
            <pc:docMk/>
            <pc:sldMasterMk cId="2217282253" sldId="2147483672"/>
            <pc:sldLayoutMk cId="3156152487" sldId="2147483683"/>
          </pc:sldLayoutMkLst>
        </pc:sldLayoutChg>
      </pc:sldMasterChg>
    </pc:docChg>
  </pc:docChgLst>
  <pc:docChgLst>
    <pc:chgData name="Vladislav Antonyuk" userId="900fcd2f295b9448" providerId="LiveId" clId="{ACB2232C-9487-6F49-8093-5D5839762F65}"/>
    <pc:docChg chg="custSel modSld">
      <pc:chgData name="Vladislav Antonyuk" userId="900fcd2f295b9448" providerId="LiveId" clId="{ACB2232C-9487-6F49-8093-5D5839762F65}" dt="2022-10-18T03:14:29.411" v="116" actId="1576"/>
      <pc:docMkLst>
        <pc:docMk/>
      </pc:docMkLst>
      <pc:sldChg chg="modSp">
        <pc:chgData name="Vladislav Antonyuk" userId="900fcd2f295b9448" providerId="LiveId" clId="{ACB2232C-9487-6F49-8093-5D5839762F65}" dt="2022-10-18T03:14:29.411" v="116" actId="1576"/>
        <pc:sldMkLst>
          <pc:docMk/>
          <pc:sldMk cId="3391384702" sldId="273"/>
        </pc:sldMkLst>
        <pc:spChg chg="mod">
          <ac:chgData name="Vladislav Antonyuk" userId="900fcd2f295b9448" providerId="LiveId" clId="{ACB2232C-9487-6F49-8093-5D5839762F65}" dt="2022-10-18T03:14:29.411" v="116" actId="1576"/>
          <ac:spMkLst>
            <pc:docMk/>
            <pc:sldMk cId="3391384702" sldId="273"/>
            <ac:spMk id="3" creationId="{E48D3B6C-43E4-41BD-8027-073489318B01}"/>
          </ac:spMkLst>
        </pc:spChg>
      </pc:sldChg>
      <pc:sldChg chg="modNotesTx">
        <pc:chgData name="Vladislav Antonyuk" userId="900fcd2f295b9448" providerId="LiveId" clId="{ACB2232C-9487-6F49-8093-5D5839762F65}" dt="2022-10-18T03:07:38.871" v="65" actId="20577"/>
        <pc:sldMkLst>
          <pc:docMk/>
          <pc:sldMk cId="2266703881" sldId="283"/>
        </pc:sldMkLst>
      </pc:sldChg>
    </pc:docChg>
  </pc:docChgLst>
  <pc:docChgLst>
    <pc:chgData name="Skrypnyk Rostyslav" userId="818175ae7179d236" providerId="Windows Live" clId="Web-{F10F1045-97C0-4417-919A-076090BB2236}"/>
    <pc:docChg chg="modSld">
      <pc:chgData name="Skrypnyk Rostyslav" userId="818175ae7179d236" providerId="Windows Live" clId="Web-{F10F1045-97C0-4417-919A-076090BB2236}" dt="2023-11-29T15:22:11.161" v="17"/>
      <pc:docMkLst>
        <pc:docMk/>
      </pc:docMkLst>
      <pc:sldChg chg="addSp delSp modSp">
        <pc:chgData name="Skrypnyk Rostyslav" userId="818175ae7179d236" providerId="Windows Live" clId="Web-{F10F1045-97C0-4417-919A-076090BB2236}" dt="2023-11-29T15:22:11.161" v="17"/>
        <pc:sldMkLst>
          <pc:docMk/>
          <pc:sldMk cId="3285121771" sldId="293"/>
        </pc:sldMkLst>
        <pc:spChg chg="mod">
          <ac:chgData name="Skrypnyk Rostyslav" userId="818175ae7179d236" providerId="Windows Live" clId="Web-{F10F1045-97C0-4417-919A-076090BB2236}" dt="2023-11-29T15:22:10.177" v="16" actId="20577"/>
          <ac:spMkLst>
            <pc:docMk/>
            <pc:sldMk cId="3285121771" sldId="293"/>
            <ac:spMk id="2" creationId="{77B23002-7F65-E4C5-EA06-2E4C3D3DFBEA}"/>
          </ac:spMkLst>
        </pc:spChg>
        <pc:spChg chg="del">
          <ac:chgData name="Skrypnyk Rostyslav" userId="818175ae7179d236" providerId="Windows Live" clId="Web-{F10F1045-97C0-4417-919A-076090BB2236}" dt="2023-11-29T15:22:11.161" v="17"/>
          <ac:spMkLst>
            <pc:docMk/>
            <pc:sldMk cId="3285121771" sldId="293"/>
            <ac:spMk id="3" creationId="{853BBC0B-CCDC-BB3F-7978-A405DAF2886A}"/>
          </ac:spMkLst>
        </pc:spChg>
        <pc:picChg chg="add mod ord">
          <ac:chgData name="Skrypnyk Rostyslav" userId="818175ae7179d236" providerId="Windows Live" clId="Web-{F10F1045-97C0-4417-919A-076090BB2236}" dt="2023-11-29T15:22:11.161" v="17"/>
          <ac:picMkLst>
            <pc:docMk/>
            <pc:sldMk cId="3285121771" sldId="293"/>
            <ac:picMk id="4" creationId="{6E0ED16D-82B5-DD23-7C2E-594EE3CC2A9B}"/>
          </ac:picMkLst>
        </pc:picChg>
      </pc:sldChg>
    </pc:docChg>
  </pc:docChgLst>
  <pc:docChgLst>
    <pc:chgData name="Vladislav Antonyuk" userId="900fcd2f295b9448" providerId="LiveId" clId="{DABD1092-3DC6-407D-944C-35438C0329EB}"/>
    <pc:docChg chg="custSel addSld delSld modSld">
      <pc:chgData name="Vladislav Antonyuk" userId="900fcd2f295b9448" providerId="LiveId" clId="{DABD1092-3DC6-407D-944C-35438C0329EB}" dt="2022-10-13T19:34:40.814" v="17" actId="20577"/>
      <pc:docMkLst>
        <pc:docMk/>
      </pc:docMkLst>
      <pc:sldChg chg="modSp mod">
        <pc:chgData name="Vladislav Antonyuk" userId="900fcd2f295b9448" providerId="LiveId" clId="{DABD1092-3DC6-407D-944C-35438C0329EB}" dt="2022-10-13T19:34:15.435" v="7" actId="20577"/>
        <pc:sldMkLst>
          <pc:docMk/>
          <pc:sldMk cId="834616416" sldId="269"/>
        </pc:sldMkLst>
        <pc:spChg chg="mod">
          <ac:chgData name="Vladislav Antonyuk" userId="900fcd2f295b9448" providerId="LiveId" clId="{DABD1092-3DC6-407D-944C-35438C0329EB}" dt="2022-10-13T19:34:15.435" v="7" actId="20577"/>
          <ac:spMkLst>
            <pc:docMk/>
            <pc:sldMk cId="834616416" sldId="269"/>
            <ac:spMk id="2" creationId="{3D46EB32-9284-4745-9DDF-99FBA07E54ED}"/>
          </ac:spMkLst>
        </pc:spChg>
      </pc:sldChg>
      <pc:sldChg chg="modSp mod">
        <pc:chgData name="Vladislav Antonyuk" userId="900fcd2f295b9448" providerId="LiveId" clId="{DABD1092-3DC6-407D-944C-35438C0329EB}" dt="2022-10-13T19:34:22.161" v="12" actId="20577"/>
        <pc:sldMkLst>
          <pc:docMk/>
          <pc:sldMk cId="3015957593" sldId="278"/>
        </pc:sldMkLst>
        <pc:spChg chg="mod">
          <ac:chgData name="Vladislav Antonyuk" userId="900fcd2f295b9448" providerId="LiveId" clId="{DABD1092-3DC6-407D-944C-35438C0329EB}" dt="2022-10-13T19:34:22.161" v="12" actId="20577"/>
          <ac:spMkLst>
            <pc:docMk/>
            <pc:sldMk cId="3015957593" sldId="278"/>
            <ac:spMk id="2" creationId="{3D46EB32-9284-4745-9DDF-99FBA07E54ED}"/>
          </ac:spMkLst>
        </pc:spChg>
      </pc:sldChg>
      <pc:sldChg chg="modSp mod">
        <pc:chgData name="Vladislav Antonyuk" userId="900fcd2f295b9448" providerId="LiveId" clId="{DABD1092-3DC6-407D-944C-35438C0329EB}" dt="2022-10-13T19:34:40.814" v="17" actId="20577"/>
        <pc:sldMkLst>
          <pc:docMk/>
          <pc:sldMk cId="3185389738" sldId="279"/>
        </pc:sldMkLst>
        <pc:spChg chg="mod">
          <ac:chgData name="Vladislav Antonyuk" userId="900fcd2f295b9448" providerId="LiveId" clId="{DABD1092-3DC6-407D-944C-35438C0329EB}" dt="2022-10-13T19:34:40.814" v="17" actId="20577"/>
          <ac:spMkLst>
            <pc:docMk/>
            <pc:sldMk cId="3185389738" sldId="279"/>
            <ac:spMk id="2" creationId="{3D46EB32-9284-4745-9DDF-99FBA07E54ED}"/>
          </ac:spMkLst>
        </pc:spChg>
      </pc:sldChg>
      <pc:sldChg chg="new del">
        <pc:chgData name="Vladislav Antonyuk" userId="900fcd2f295b9448" providerId="LiveId" clId="{DABD1092-3DC6-407D-944C-35438C0329EB}" dt="2022-10-13T19:11:54.465" v="1" actId="2696"/>
        <pc:sldMkLst>
          <pc:docMk/>
          <pc:sldMk cId="1146055972" sldId="281"/>
        </pc:sldMkLst>
      </pc:sldChg>
    </pc:docChg>
  </pc:docChgLst>
  <pc:docChgLst>
    <pc:chgData userId="900fcd2f295b9448" providerId="LiveId" clId="{57C31FC1-29B0-473A-ADCC-68B8417D93D4}"/>
    <pc:docChg chg="undo custSel addSld modSld sldOrd">
      <pc:chgData name="" userId="900fcd2f295b9448" providerId="LiveId" clId="{57C31FC1-29B0-473A-ADCC-68B8417D93D4}" dt="2021-12-22T08:17:30.300" v="1316" actId="20577"/>
      <pc:docMkLst>
        <pc:docMk/>
      </pc:docMkLst>
      <pc:sldChg chg="modSp">
        <pc:chgData name="" userId="900fcd2f295b9448" providerId="LiveId" clId="{57C31FC1-29B0-473A-ADCC-68B8417D93D4}" dt="2021-12-19T21:30:50.576" v="1198" actId="14100"/>
        <pc:sldMkLst>
          <pc:docMk/>
          <pc:sldMk cId="3026204642" sldId="259"/>
        </pc:sldMkLst>
        <pc:spChg chg="mod">
          <ac:chgData name="" userId="900fcd2f295b9448" providerId="LiveId" clId="{57C31FC1-29B0-473A-ADCC-68B8417D93D4}" dt="2021-12-19T21:30:36.332" v="1197" actId="20577"/>
          <ac:spMkLst>
            <pc:docMk/>
            <pc:sldMk cId="3026204642" sldId="259"/>
            <ac:spMk id="2" creationId="{F265D785-B9AF-4923-BB2F-E847E1015E14}"/>
          </ac:spMkLst>
        </pc:spChg>
        <pc:picChg chg="mod">
          <ac:chgData name="" userId="900fcd2f295b9448" providerId="LiveId" clId="{57C31FC1-29B0-473A-ADCC-68B8417D93D4}" dt="2021-12-19T21:30:50.576" v="1198" actId="14100"/>
          <ac:picMkLst>
            <pc:docMk/>
            <pc:sldMk cId="3026204642" sldId="259"/>
            <ac:picMk id="4" creationId="{17643EF1-859D-4622-BB20-74BD5744B8BF}"/>
          </ac:picMkLst>
        </pc:picChg>
      </pc:sldChg>
      <pc:sldChg chg="modSp">
        <pc:chgData name="" userId="900fcd2f295b9448" providerId="LiveId" clId="{57C31FC1-29B0-473A-ADCC-68B8417D93D4}" dt="2021-12-19T13:07:04.737" v="1169" actId="20577"/>
        <pc:sldMkLst>
          <pc:docMk/>
          <pc:sldMk cId="764842367" sldId="260"/>
        </pc:sldMkLst>
        <pc:spChg chg="mod">
          <ac:chgData name="" userId="900fcd2f295b9448" providerId="LiveId" clId="{57C31FC1-29B0-473A-ADCC-68B8417D93D4}" dt="2021-12-19T13:07:04.737" v="1169" actId="20577"/>
          <ac:spMkLst>
            <pc:docMk/>
            <pc:sldMk cId="764842367" sldId="260"/>
            <ac:spMk id="5" creationId="{FE5D14A7-1F23-4D1E-A6D7-7247E80F1347}"/>
          </ac:spMkLst>
        </pc:spChg>
      </pc:sldChg>
      <pc:sldChg chg="addSp delSp modSp">
        <pc:chgData name="" userId="900fcd2f295b9448" providerId="LiveId" clId="{57C31FC1-29B0-473A-ADCC-68B8417D93D4}" dt="2021-12-17T21:33:46.076" v="6" actId="1076"/>
        <pc:sldMkLst>
          <pc:docMk/>
          <pc:sldMk cId="2233665080" sldId="262"/>
        </pc:sldMkLst>
        <pc:spChg chg="add del">
          <ac:chgData name="" userId="900fcd2f295b9448" providerId="LiveId" clId="{57C31FC1-29B0-473A-ADCC-68B8417D93D4}" dt="2021-12-17T21:32:59.758" v="1" actId="478"/>
          <ac:spMkLst>
            <pc:docMk/>
            <pc:sldMk cId="2233665080" sldId="262"/>
            <ac:spMk id="3" creationId="{44A9334D-0479-4371-98DA-CE7419911A57}"/>
          </ac:spMkLst>
        </pc:spChg>
        <pc:picChg chg="add mod">
          <ac:chgData name="" userId="900fcd2f295b9448" providerId="LiveId" clId="{57C31FC1-29B0-473A-ADCC-68B8417D93D4}" dt="2021-12-17T21:33:46.076" v="6" actId="1076"/>
          <ac:picMkLst>
            <pc:docMk/>
            <pc:sldMk cId="2233665080" sldId="262"/>
            <ac:picMk id="4" creationId="{CD3B6A2C-66BE-4407-B0C8-29AF87662368}"/>
          </ac:picMkLst>
        </pc:picChg>
      </pc:sldChg>
      <pc:sldChg chg="modSp">
        <pc:chgData name="" userId="900fcd2f295b9448" providerId="LiveId" clId="{57C31FC1-29B0-473A-ADCC-68B8417D93D4}" dt="2021-12-19T13:06:35.844" v="1158" actId="20577"/>
        <pc:sldMkLst>
          <pc:docMk/>
          <pc:sldMk cId="3535210551" sldId="263"/>
        </pc:sldMkLst>
        <pc:spChg chg="mod">
          <ac:chgData name="" userId="900fcd2f295b9448" providerId="LiveId" clId="{57C31FC1-29B0-473A-ADCC-68B8417D93D4}" dt="2021-12-19T13:06:35.844" v="1158" actId="20577"/>
          <ac:spMkLst>
            <pc:docMk/>
            <pc:sldMk cId="3535210551" sldId="263"/>
            <ac:spMk id="3" creationId="{6CB65225-39DC-4124-BA32-427F06B6B835}"/>
          </ac:spMkLst>
        </pc:spChg>
        <pc:spChg chg="mod">
          <ac:chgData name="" userId="900fcd2f295b9448" providerId="LiveId" clId="{57C31FC1-29B0-473A-ADCC-68B8417D93D4}" dt="2021-12-19T13:04:40.370" v="1118" actId="108"/>
          <ac:spMkLst>
            <pc:docMk/>
            <pc:sldMk cId="3535210551" sldId="263"/>
            <ac:spMk id="4" creationId="{BE3FA166-71BD-4F68-B9BF-D02EA4A853E6}"/>
          </ac:spMkLst>
        </pc:spChg>
      </pc:sldChg>
      <pc:sldChg chg="addSp modSp add">
        <pc:chgData name="" userId="900fcd2f295b9448" providerId="LiveId" clId="{57C31FC1-29B0-473A-ADCC-68B8417D93D4}" dt="2021-12-19T13:04:30.190" v="1117" actId="108"/>
        <pc:sldMkLst>
          <pc:docMk/>
          <pc:sldMk cId="2395780938" sldId="264"/>
        </pc:sldMkLst>
        <pc:spChg chg="mod">
          <ac:chgData name="" userId="900fcd2f295b9448" providerId="LiveId" clId="{57C31FC1-29B0-473A-ADCC-68B8417D93D4}" dt="2021-12-17T21:37:45.661" v="16" actId="20577"/>
          <ac:spMkLst>
            <pc:docMk/>
            <pc:sldMk cId="2395780938" sldId="264"/>
            <ac:spMk id="2" creationId="{462D763C-0E6B-4077-B662-FC6941B2F3FA}"/>
          </ac:spMkLst>
        </pc:spChg>
        <pc:spChg chg="add mod">
          <ac:chgData name="" userId="900fcd2f295b9448" providerId="LiveId" clId="{57C31FC1-29B0-473A-ADCC-68B8417D93D4}" dt="2021-12-19T13:04:30.190" v="1117" actId="108"/>
          <ac:spMkLst>
            <pc:docMk/>
            <pc:sldMk cId="2395780938" sldId="264"/>
            <ac:spMk id="3" creationId="{0713B359-873E-42B1-B3A9-CBE69C194A10}"/>
          </ac:spMkLst>
        </pc:spChg>
      </pc:sldChg>
      <pc:sldChg chg="addSp delSp modSp add ord modNotesTx">
        <pc:chgData name="" userId="900fcd2f295b9448" providerId="LiveId" clId="{57C31FC1-29B0-473A-ADCC-68B8417D93D4}" dt="2021-12-17T22:23:34.857" v="571"/>
        <pc:sldMkLst>
          <pc:docMk/>
          <pc:sldMk cId="299880110" sldId="265"/>
        </pc:sldMkLst>
        <pc:spChg chg="mod">
          <ac:chgData name="" userId="900fcd2f295b9448" providerId="LiveId" clId="{57C31FC1-29B0-473A-ADCC-68B8417D93D4}" dt="2021-12-17T22:06:35.876" v="385" actId="20577"/>
          <ac:spMkLst>
            <pc:docMk/>
            <pc:sldMk cId="299880110" sldId="265"/>
            <ac:spMk id="2" creationId="{96887161-4A23-4809-93E6-25721292D0EE}"/>
          </ac:spMkLst>
        </pc:spChg>
        <pc:spChg chg="del">
          <ac:chgData name="" userId="900fcd2f295b9448" providerId="LiveId" clId="{57C31FC1-29B0-473A-ADCC-68B8417D93D4}" dt="2021-12-17T21:44:41.490" v="89" actId="478"/>
          <ac:spMkLst>
            <pc:docMk/>
            <pc:sldMk cId="299880110" sldId="265"/>
            <ac:spMk id="3" creationId="{20755CDD-9929-49A5-AA5F-6BA60FA3FCFF}"/>
          </ac:spMkLst>
        </pc:spChg>
        <pc:picChg chg="add del">
          <ac:chgData name="" userId="900fcd2f295b9448" providerId="LiveId" clId="{57C31FC1-29B0-473A-ADCC-68B8417D93D4}" dt="2021-12-17T22:06:58.250" v="386" actId="478"/>
          <ac:picMkLst>
            <pc:docMk/>
            <pc:sldMk cId="299880110" sldId="265"/>
            <ac:picMk id="4" creationId="{FACB64DC-9908-4D29-82B3-AED1A38ABD67}"/>
          </ac:picMkLst>
        </pc:picChg>
        <pc:picChg chg="add">
          <ac:chgData name="" userId="900fcd2f295b9448" providerId="LiveId" clId="{57C31FC1-29B0-473A-ADCC-68B8417D93D4}" dt="2021-12-17T22:06:59.395" v="387"/>
          <ac:picMkLst>
            <pc:docMk/>
            <pc:sldMk cId="299880110" sldId="265"/>
            <ac:picMk id="5" creationId="{131613EE-E2E0-414E-A0B1-53B4EA099D37}"/>
          </ac:picMkLst>
        </pc:picChg>
      </pc:sldChg>
      <pc:sldChg chg="addSp delSp modSp add">
        <pc:chgData name="" userId="900fcd2f295b9448" providerId="LiveId" clId="{57C31FC1-29B0-473A-ADCC-68B8417D93D4}" dt="2021-12-19T13:26:43.473" v="1177" actId="12"/>
        <pc:sldMkLst>
          <pc:docMk/>
          <pc:sldMk cId="557713349" sldId="266"/>
        </pc:sldMkLst>
        <pc:spChg chg="mod">
          <ac:chgData name="" userId="900fcd2f295b9448" providerId="LiveId" clId="{57C31FC1-29B0-473A-ADCC-68B8417D93D4}" dt="2021-12-17T21:54:35.876" v="128" actId="20577"/>
          <ac:spMkLst>
            <pc:docMk/>
            <pc:sldMk cId="557713349" sldId="266"/>
            <ac:spMk id="2" creationId="{144CCBE8-C756-4A31-B09A-FB5AA07E5B57}"/>
          </ac:spMkLst>
        </pc:spChg>
        <pc:spChg chg="mod">
          <ac:chgData name="" userId="900fcd2f295b9448" providerId="LiveId" clId="{57C31FC1-29B0-473A-ADCC-68B8417D93D4}" dt="2021-12-19T13:26:43.473" v="1177" actId="12"/>
          <ac:spMkLst>
            <pc:docMk/>
            <pc:sldMk cId="557713349" sldId="266"/>
            <ac:spMk id="3" creationId="{7C56574D-A756-4BE8-A37A-7F41EDA2027F}"/>
          </ac:spMkLst>
        </pc:spChg>
        <pc:spChg chg="add del">
          <ac:chgData name="" userId="900fcd2f295b9448" providerId="LiveId" clId="{57C31FC1-29B0-473A-ADCC-68B8417D93D4}" dt="2021-12-17T21:56:07.560" v="194"/>
          <ac:spMkLst>
            <pc:docMk/>
            <pc:sldMk cId="557713349" sldId="266"/>
            <ac:spMk id="4" creationId="{6AAC9C63-F461-48DC-AA13-6CD3E31BEAC1}"/>
          </ac:spMkLst>
        </pc:spChg>
        <pc:spChg chg="add del">
          <ac:chgData name="" userId="900fcd2f295b9448" providerId="LiveId" clId="{57C31FC1-29B0-473A-ADCC-68B8417D93D4}" dt="2021-12-17T21:56:11.095" v="196"/>
          <ac:spMkLst>
            <pc:docMk/>
            <pc:sldMk cId="557713349" sldId="266"/>
            <ac:spMk id="5" creationId="{F1BB8598-9931-43A5-AB08-CA204E52B209}"/>
          </ac:spMkLst>
        </pc:spChg>
      </pc:sldChg>
      <pc:sldChg chg="addSp delSp modSp add">
        <pc:chgData name="" userId="900fcd2f295b9448" providerId="LiveId" clId="{57C31FC1-29B0-473A-ADCC-68B8417D93D4}" dt="2021-12-19T13:04:00.940" v="1112" actId="404"/>
        <pc:sldMkLst>
          <pc:docMk/>
          <pc:sldMk cId="4263714273" sldId="267"/>
        </pc:sldMkLst>
        <pc:spChg chg="mod">
          <ac:chgData name="" userId="900fcd2f295b9448" providerId="LiveId" clId="{57C31FC1-29B0-473A-ADCC-68B8417D93D4}" dt="2021-12-17T22:04:08.419" v="340" actId="20577"/>
          <ac:spMkLst>
            <pc:docMk/>
            <pc:sldMk cId="4263714273" sldId="267"/>
            <ac:spMk id="2" creationId="{7E01B5B7-E88D-40C5-8E78-64217251E533}"/>
          </ac:spMkLst>
        </pc:spChg>
        <pc:spChg chg="add del mod">
          <ac:chgData name="" userId="900fcd2f295b9448" providerId="LiveId" clId="{57C31FC1-29B0-473A-ADCC-68B8417D93D4}" dt="2021-12-19T13:04:00.940" v="1112" actId="404"/>
          <ac:spMkLst>
            <pc:docMk/>
            <pc:sldMk cId="4263714273" sldId="267"/>
            <ac:spMk id="3" creationId="{A8935022-114A-4962-BCD6-1C970BC74E3D}"/>
          </ac:spMkLst>
        </pc:spChg>
        <pc:spChg chg="add del">
          <ac:chgData name="" userId="900fcd2f295b9448" providerId="LiveId" clId="{57C31FC1-29B0-473A-ADCC-68B8417D93D4}" dt="2021-12-17T22:04:13.461" v="343"/>
          <ac:spMkLst>
            <pc:docMk/>
            <pc:sldMk cId="4263714273" sldId="267"/>
            <ac:spMk id="4" creationId="{337C11F9-B9C7-444D-85C7-7C8F9BF75E06}"/>
          </ac:spMkLst>
        </pc:spChg>
      </pc:sldChg>
      <pc:sldChg chg="addSp delSp modSp add">
        <pc:chgData name="" userId="900fcd2f295b9448" providerId="LiveId" clId="{57C31FC1-29B0-473A-ADCC-68B8417D93D4}" dt="2021-12-17T22:06:00.008" v="364" actId="1076"/>
        <pc:sldMkLst>
          <pc:docMk/>
          <pc:sldMk cId="925729181" sldId="268"/>
        </pc:sldMkLst>
        <pc:spChg chg="mod">
          <ac:chgData name="" userId="900fcd2f295b9448" providerId="LiveId" clId="{57C31FC1-29B0-473A-ADCC-68B8417D93D4}" dt="2021-12-17T22:05:32.767" v="360" actId="20577"/>
          <ac:spMkLst>
            <pc:docMk/>
            <pc:sldMk cId="925729181" sldId="268"/>
            <ac:spMk id="2" creationId="{CB0CC5C1-C8F3-4248-A096-F70195A18BD4}"/>
          </ac:spMkLst>
        </pc:spChg>
        <pc:spChg chg="del">
          <ac:chgData name="" userId="900fcd2f295b9448" providerId="LiveId" clId="{57C31FC1-29B0-473A-ADCC-68B8417D93D4}" dt="2021-12-17T22:05:50.517" v="361" actId="478"/>
          <ac:spMkLst>
            <pc:docMk/>
            <pc:sldMk cId="925729181" sldId="268"/>
            <ac:spMk id="3" creationId="{3B22FA0A-DC51-4F3D-BEFC-6F4C3399EDA0}"/>
          </ac:spMkLst>
        </pc:spChg>
        <pc:picChg chg="add mod">
          <ac:chgData name="" userId="900fcd2f295b9448" providerId="LiveId" clId="{57C31FC1-29B0-473A-ADCC-68B8417D93D4}" dt="2021-12-17T22:06:00.008" v="364" actId="1076"/>
          <ac:picMkLst>
            <pc:docMk/>
            <pc:sldMk cId="925729181" sldId="268"/>
            <ac:picMk id="4098" creationId="{79C01E60-7E16-4046-8A11-DADD7CB0D0DE}"/>
          </ac:picMkLst>
        </pc:picChg>
      </pc:sldChg>
      <pc:sldChg chg="addSp delSp modSp add ord">
        <pc:chgData name="" userId="900fcd2f295b9448" providerId="LiveId" clId="{57C31FC1-29B0-473A-ADCC-68B8417D93D4}" dt="2021-12-19T13:04:21.209" v="1116" actId="108"/>
        <pc:sldMkLst>
          <pc:docMk/>
          <pc:sldMk cId="834616416" sldId="269"/>
        </pc:sldMkLst>
        <pc:spChg chg="mod">
          <ac:chgData name="" userId="900fcd2f295b9448" providerId="LiveId" clId="{57C31FC1-29B0-473A-ADCC-68B8417D93D4}" dt="2021-12-19T11:17:59.860" v="602" actId="20577"/>
          <ac:spMkLst>
            <pc:docMk/>
            <pc:sldMk cId="834616416" sldId="269"/>
            <ac:spMk id="2" creationId="{3D46EB32-9284-4745-9DDF-99FBA07E54ED}"/>
          </ac:spMkLst>
        </pc:spChg>
        <pc:spChg chg="mod">
          <ac:chgData name="" userId="900fcd2f295b9448" providerId="LiveId" clId="{57C31FC1-29B0-473A-ADCC-68B8417D93D4}" dt="2021-12-19T13:04:21.209" v="1116" actId="108"/>
          <ac:spMkLst>
            <pc:docMk/>
            <pc:sldMk cId="834616416" sldId="269"/>
            <ac:spMk id="3" creationId="{48B765B9-0C5C-4DE3-BCA0-4EAA7ECE0450}"/>
          </ac:spMkLst>
        </pc:spChg>
        <pc:spChg chg="add del">
          <ac:chgData name="" userId="900fcd2f295b9448" providerId="LiveId" clId="{57C31FC1-29B0-473A-ADCC-68B8417D93D4}" dt="2021-12-17T22:19:45.621" v="477"/>
          <ac:spMkLst>
            <pc:docMk/>
            <pc:sldMk cId="834616416" sldId="269"/>
            <ac:spMk id="4" creationId="{5CA85F2A-E055-496B-B198-DEABE13B12C8}"/>
          </ac:spMkLst>
        </pc:spChg>
      </pc:sldChg>
      <pc:sldChg chg="addSp delSp modSp add">
        <pc:chgData name="" userId="900fcd2f295b9448" providerId="LiveId" clId="{57C31FC1-29B0-473A-ADCC-68B8417D93D4}" dt="2021-12-19T13:04:12.038" v="1115" actId="404"/>
        <pc:sldMkLst>
          <pc:docMk/>
          <pc:sldMk cId="181951176" sldId="270"/>
        </pc:sldMkLst>
        <pc:spChg chg="mod">
          <ac:chgData name="" userId="900fcd2f295b9448" providerId="LiveId" clId="{57C31FC1-29B0-473A-ADCC-68B8417D93D4}" dt="2021-12-17T22:20:03.893" v="509" actId="20577"/>
          <ac:spMkLst>
            <pc:docMk/>
            <pc:sldMk cId="181951176" sldId="270"/>
            <ac:spMk id="2" creationId="{8F54FB3B-DFCD-4F66-B556-405D8A730E54}"/>
          </ac:spMkLst>
        </pc:spChg>
        <pc:spChg chg="mod">
          <ac:chgData name="" userId="900fcd2f295b9448" providerId="LiveId" clId="{57C31FC1-29B0-473A-ADCC-68B8417D93D4}" dt="2021-12-19T13:04:12.038" v="1115" actId="404"/>
          <ac:spMkLst>
            <pc:docMk/>
            <pc:sldMk cId="181951176" sldId="270"/>
            <ac:spMk id="3" creationId="{B49CB1C5-082E-4309-B94C-D6BBE5030F8F}"/>
          </ac:spMkLst>
        </pc:spChg>
        <pc:spChg chg="add del">
          <ac:chgData name="" userId="900fcd2f295b9448" providerId="LiveId" clId="{57C31FC1-29B0-473A-ADCC-68B8417D93D4}" dt="2021-12-17T22:21:31.085" v="557"/>
          <ac:spMkLst>
            <pc:docMk/>
            <pc:sldMk cId="181951176" sldId="270"/>
            <ac:spMk id="4" creationId="{A044727A-4520-47F8-94EE-A0A29639A1AA}"/>
          </ac:spMkLst>
        </pc:spChg>
      </pc:sldChg>
      <pc:sldChg chg="addSp delSp modSp add">
        <pc:chgData name="" userId="900fcd2f295b9448" providerId="LiveId" clId="{57C31FC1-29B0-473A-ADCC-68B8417D93D4}" dt="2021-12-19T11:16:56.341" v="577" actId="20577"/>
        <pc:sldMkLst>
          <pc:docMk/>
          <pc:sldMk cId="2970874748" sldId="271"/>
        </pc:sldMkLst>
        <pc:spChg chg="mod">
          <ac:chgData name="" userId="900fcd2f295b9448" providerId="LiveId" clId="{57C31FC1-29B0-473A-ADCC-68B8417D93D4}" dt="2021-12-19T11:16:56.341" v="577" actId="20577"/>
          <ac:spMkLst>
            <pc:docMk/>
            <pc:sldMk cId="2970874748" sldId="271"/>
            <ac:spMk id="2" creationId="{5F2D836A-6B8C-44B8-BE6E-0FDBD154081B}"/>
          </ac:spMkLst>
        </pc:spChg>
        <pc:spChg chg="del">
          <ac:chgData name="" userId="900fcd2f295b9448" providerId="LiveId" clId="{57C31FC1-29B0-473A-ADCC-68B8417D93D4}" dt="2021-12-19T11:03:47.113" v="573" actId="478"/>
          <ac:spMkLst>
            <pc:docMk/>
            <pc:sldMk cId="2970874748" sldId="271"/>
            <ac:spMk id="3" creationId="{9B74ADB2-5D5F-4197-8BF2-A11732A07B67}"/>
          </ac:spMkLst>
        </pc:spChg>
        <pc:picChg chg="add mod">
          <ac:chgData name="" userId="900fcd2f295b9448" providerId="LiveId" clId="{57C31FC1-29B0-473A-ADCC-68B8417D93D4}" dt="2021-12-19T11:03:52.721" v="575" actId="1076"/>
          <ac:picMkLst>
            <pc:docMk/>
            <pc:sldMk cId="2970874748" sldId="271"/>
            <ac:picMk id="7170" creationId="{DB99ED51-E667-48EF-A48B-7AEEFC96B1DF}"/>
          </ac:picMkLst>
        </pc:picChg>
      </pc:sldChg>
      <pc:sldChg chg="add">
        <pc:chgData name="" userId="900fcd2f295b9448" providerId="LiveId" clId="{57C31FC1-29B0-473A-ADCC-68B8417D93D4}" dt="2021-12-19T12:45:07.990" v="908"/>
        <pc:sldMkLst>
          <pc:docMk/>
          <pc:sldMk cId="1661915141" sldId="272"/>
        </pc:sldMkLst>
      </pc:sldChg>
      <pc:sldChg chg="modSp add">
        <pc:chgData name="" userId="900fcd2f295b9448" providerId="LiveId" clId="{57C31FC1-29B0-473A-ADCC-68B8417D93D4}" dt="2021-12-22T08:17:30.300" v="1316" actId="20577"/>
        <pc:sldMkLst>
          <pc:docMk/>
          <pc:sldMk cId="3391384702" sldId="273"/>
        </pc:sldMkLst>
        <pc:spChg chg="mod">
          <ac:chgData name="" userId="900fcd2f295b9448" providerId="LiveId" clId="{57C31FC1-29B0-473A-ADCC-68B8417D93D4}" dt="2021-12-22T08:17:30.300" v="1316" actId="20577"/>
          <ac:spMkLst>
            <pc:docMk/>
            <pc:sldMk cId="3391384702" sldId="273"/>
            <ac:spMk id="2" creationId="{5A851A34-4124-47D3-8058-2D8358A6C40B}"/>
          </ac:spMkLst>
        </pc:spChg>
        <pc:spChg chg="mod">
          <ac:chgData name="" userId="900fcd2f295b9448" providerId="LiveId" clId="{57C31FC1-29B0-473A-ADCC-68B8417D93D4}" dt="2021-12-22T08:16:47.483" v="1302" actId="20577"/>
          <ac:spMkLst>
            <pc:docMk/>
            <pc:sldMk cId="3391384702" sldId="273"/>
            <ac:spMk id="3" creationId="{E48D3B6C-43E4-41BD-8027-073489318B01}"/>
          </ac:spMkLst>
        </pc:spChg>
      </pc:sldChg>
    </pc:docChg>
  </pc:docChgLst>
  <pc:docChgLst>
    <pc:chgData name="Vladislav Antonyuk" userId="900fcd2f295b9448" providerId="Windows Live" clId="Web-{586D1C95-82C2-44B0-BF49-43FBB681D13A}"/>
    <pc:docChg chg="addSld delSld modSld">
      <pc:chgData name="Vladislav Antonyuk" userId="900fcd2f295b9448" providerId="Windows Live" clId="Web-{586D1C95-82C2-44B0-BF49-43FBB681D13A}" dt="2022-09-25T14:27:16.028" v="35"/>
      <pc:docMkLst>
        <pc:docMk/>
      </pc:docMkLst>
      <pc:sldChg chg="del">
        <pc:chgData name="Vladislav Antonyuk" userId="900fcd2f295b9448" providerId="Windows Live" clId="Web-{586D1C95-82C2-44B0-BF49-43FBB681D13A}" dt="2022-09-25T14:22:19.273" v="27"/>
        <pc:sldMkLst>
          <pc:docMk/>
          <pc:sldMk cId="3940858295" sldId="258"/>
        </pc:sldMkLst>
      </pc:sldChg>
      <pc:sldChg chg="delSp modSp">
        <pc:chgData name="Vladislav Antonyuk" userId="900fcd2f295b9448" providerId="Windows Live" clId="Web-{586D1C95-82C2-44B0-BF49-43FBB681D13A}" dt="2022-09-25T14:22:50.823" v="34" actId="14100"/>
        <pc:sldMkLst>
          <pc:docMk/>
          <pc:sldMk cId="2716362934" sldId="274"/>
        </pc:sldMkLst>
        <pc:graphicFrameChg chg="del">
          <ac:chgData name="Vladislav Antonyuk" userId="900fcd2f295b9448" providerId="Windows Live" clId="Web-{586D1C95-82C2-44B0-BF49-43FBB681D13A}" dt="2022-09-25T14:03:00.741" v="0"/>
          <ac:graphicFrameMkLst>
            <pc:docMk/>
            <pc:sldMk cId="2716362934" sldId="274"/>
            <ac:graphicFrameMk id="2" creationId="{3F90930C-2838-DFD4-F4C3-6EAB437F33A0}"/>
          </ac:graphicFrameMkLst>
        </pc:graphicFrameChg>
        <pc:graphicFrameChg chg="del">
          <ac:chgData name="Vladislav Antonyuk" userId="900fcd2f295b9448" providerId="Windows Live" clId="Web-{586D1C95-82C2-44B0-BF49-43FBB681D13A}" dt="2022-09-25T14:03:32.230" v="2"/>
          <ac:graphicFrameMkLst>
            <pc:docMk/>
            <pc:sldMk cId="2716362934" sldId="274"/>
            <ac:graphicFrameMk id="3" creationId="{9237D288-36D8-DA1B-7824-6E330B4BBFDC}"/>
          </ac:graphicFrameMkLst>
        </pc:graphicFrameChg>
        <pc:graphicFrameChg chg="del">
          <ac:chgData name="Vladislav Antonyuk" userId="900fcd2f295b9448" providerId="Windows Live" clId="Web-{586D1C95-82C2-44B0-BF49-43FBB681D13A}" dt="2022-09-25T14:03:32.230" v="1"/>
          <ac:graphicFrameMkLst>
            <pc:docMk/>
            <pc:sldMk cId="2716362934" sldId="274"/>
            <ac:graphicFrameMk id="5" creationId="{53D01766-1901-DE35-CD35-B6DF6A4801AF}"/>
          </ac:graphicFrameMkLst>
        </pc:graphicFrameChg>
        <pc:graphicFrameChg chg="del">
          <ac:chgData name="Vladislav Antonyuk" userId="900fcd2f295b9448" providerId="Windows Live" clId="Web-{586D1C95-82C2-44B0-BF49-43FBB681D13A}" dt="2022-09-25T14:04:27.341" v="7"/>
          <ac:graphicFrameMkLst>
            <pc:docMk/>
            <pc:sldMk cId="2716362934" sldId="274"/>
            <ac:graphicFrameMk id="6" creationId="{56F87D12-AE07-007B-B779-BC60CDE7B5B6}"/>
          </ac:graphicFrameMkLst>
        </pc:graphicFrameChg>
        <pc:graphicFrameChg chg="del mod">
          <ac:chgData name="Vladislav Antonyuk" userId="900fcd2f295b9448" providerId="Windows Live" clId="Web-{586D1C95-82C2-44B0-BF49-43FBB681D13A}" dt="2022-09-25T14:04:21.231" v="5"/>
          <ac:graphicFrameMkLst>
            <pc:docMk/>
            <pc:sldMk cId="2716362934" sldId="274"/>
            <ac:graphicFrameMk id="7" creationId="{9B68947A-8FD0-E95E-866A-8206A017799C}"/>
          </ac:graphicFrameMkLst>
        </pc:graphicFrameChg>
        <pc:graphicFrameChg chg="del mod">
          <ac:chgData name="Vladislav Antonyuk" userId="900fcd2f295b9448" providerId="Windows Live" clId="Web-{586D1C95-82C2-44B0-BF49-43FBB681D13A}" dt="2022-09-25T14:05:48.784" v="11"/>
          <ac:graphicFrameMkLst>
            <pc:docMk/>
            <pc:sldMk cId="2716362934" sldId="274"/>
            <ac:graphicFrameMk id="8" creationId="{25E4DBD6-9438-C3B9-4A2C-C674CF5D0FE8}"/>
          </ac:graphicFrameMkLst>
        </pc:graphicFrameChg>
        <pc:graphicFrameChg chg="del mod">
          <ac:chgData name="Vladislav Antonyuk" userId="900fcd2f295b9448" providerId="Windows Live" clId="Web-{586D1C95-82C2-44B0-BF49-43FBB681D13A}" dt="2022-09-25T14:06:46.710" v="13"/>
          <ac:graphicFrameMkLst>
            <pc:docMk/>
            <pc:sldMk cId="2716362934" sldId="274"/>
            <ac:graphicFrameMk id="9" creationId="{5FC91176-A6AD-8712-30CE-5D6B54226634}"/>
          </ac:graphicFrameMkLst>
        </pc:graphicFrameChg>
        <pc:graphicFrameChg chg="del">
          <ac:chgData name="Vladislav Antonyuk" userId="900fcd2f295b9448" providerId="Windows Live" clId="Web-{586D1C95-82C2-44B0-BF49-43FBB681D13A}" dt="2022-09-25T14:09:17.220" v="14"/>
          <ac:graphicFrameMkLst>
            <pc:docMk/>
            <pc:sldMk cId="2716362934" sldId="274"/>
            <ac:graphicFrameMk id="10" creationId="{53538FB3-D5FD-1899-3E23-709DC25C620E}"/>
          </ac:graphicFrameMkLst>
        </pc:graphicFrameChg>
        <pc:graphicFrameChg chg="del mod">
          <ac:chgData name="Vladislav Antonyuk" userId="900fcd2f295b9448" providerId="Windows Live" clId="Web-{586D1C95-82C2-44B0-BF49-43FBB681D13A}" dt="2022-09-25T14:14:20.397" v="21"/>
          <ac:graphicFrameMkLst>
            <pc:docMk/>
            <pc:sldMk cId="2716362934" sldId="274"/>
            <ac:graphicFrameMk id="11" creationId="{8F78D301-AD65-D4D7-1405-4EC76FF48C57}"/>
          </ac:graphicFrameMkLst>
        </pc:graphicFrameChg>
        <pc:graphicFrameChg chg="del mod">
          <ac:chgData name="Vladislav Antonyuk" userId="900fcd2f295b9448" providerId="Windows Live" clId="Web-{586D1C95-82C2-44B0-BF49-43FBB681D13A}" dt="2022-09-25T14:22:22.977" v="28"/>
          <ac:graphicFrameMkLst>
            <pc:docMk/>
            <pc:sldMk cId="2716362934" sldId="274"/>
            <ac:graphicFrameMk id="12" creationId="{117BC69E-144F-1E8E-0A5A-E32FF7B7CC5F}"/>
          </ac:graphicFrameMkLst>
        </pc:graphicFrameChg>
        <pc:graphicFrameChg chg="del mod">
          <ac:chgData name="Vladislav Antonyuk" userId="900fcd2f295b9448" providerId="Windows Live" clId="Web-{586D1C95-82C2-44B0-BF49-43FBB681D13A}" dt="2022-09-25T14:11:23.979" v="19"/>
          <ac:graphicFrameMkLst>
            <pc:docMk/>
            <pc:sldMk cId="2716362934" sldId="274"/>
            <ac:graphicFrameMk id="13" creationId="{6C7823C2-5DBA-AAA1-CECB-6DFC3D9C0DFC}"/>
          </ac:graphicFrameMkLst>
        </pc:graphicFrameChg>
        <pc:graphicFrameChg chg="del mod">
          <ac:chgData name="Vladislav Antonyuk" userId="900fcd2f295b9448" providerId="Windows Live" clId="Web-{586D1C95-82C2-44B0-BF49-43FBB681D13A}" dt="2022-09-25T14:15:51.122" v="24"/>
          <ac:graphicFrameMkLst>
            <pc:docMk/>
            <pc:sldMk cId="2716362934" sldId="274"/>
            <ac:graphicFrameMk id="14" creationId="{0077EA2D-518A-7288-BEB0-0353B74985B2}"/>
          </ac:graphicFrameMkLst>
        </pc:graphicFrameChg>
        <pc:graphicFrameChg chg="mod">
          <ac:chgData name="Vladislav Antonyuk" userId="900fcd2f295b9448" providerId="Windows Live" clId="Web-{586D1C95-82C2-44B0-BF49-43FBB681D13A}" dt="2022-09-25T14:22:50.823" v="34" actId="14100"/>
          <ac:graphicFrameMkLst>
            <pc:docMk/>
            <pc:sldMk cId="2716362934" sldId="274"/>
            <ac:graphicFrameMk id="15" creationId="{AD89FA92-7065-EEA1-E81B-C593FB9A23C2}"/>
          </ac:graphicFrameMkLst>
        </pc:graphicFrameChg>
      </pc:sldChg>
      <pc:sldChg chg="add del replId">
        <pc:chgData name="Vladislav Antonyuk" userId="900fcd2f295b9448" providerId="Windows Live" clId="Web-{586D1C95-82C2-44B0-BF49-43FBB681D13A}" dt="2022-09-25T14:27:16.028" v="35"/>
        <pc:sldMkLst>
          <pc:docMk/>
          <pc:sldMk cId="4060326190" sldId="275"/>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gif>
</file>

<file path=ppt/media/image19.png>
</file>

<file path=ppt/media/image2.sv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610C1B-AA40-450A-A9ED-869906CE4BAA}" type="datetimeFigureOut">
              <a:rPr lang="en-US" smtClean="0"/>
              <a:t>10/28/2024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830FFD-BFB9-46F8-82FE-AEB26B7DA55B}" type="slidenum">
              <a:rPr lang="en-US" smtClean="0"/>
              <a:t>‹#›</a:t>
            </a:fld>
            <a:endParaRPr lang="en-US"/>
          </a:p>
        </p:txBody>
      </p:sp>
    </p:spTree>
    <p:extLst>
      <p:ext uri="{BB962C8B-B14F-4D97-AF65-F5344CB8AC3E}">
        <p14:creationId xmlns:p14="http://schemas.microsoft.com/office/powerpoint/2010/main" val="26984008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Hello everybody! My name is Vladislav. I am a Software developer. Despite I mostly work on ASP.NET projects, I also enjoy developing cross-platform applications. Today we will talk about .NET MAUI.</a:t>
            </a:r>
          </a:p>
        </p:txBody>
      </p:sp>
      <p:sp>
        <p:nvSpPr>
          <p:cNvPr id="4" name="Slide Number Placeholder 3"/>
          <p:cNvSpPr>
            <a:spLocks noGrp="1"/>
          </p:cNvSpPr>
          <p:nvPr>
            <p:ph type="sldNum" sz="quarter" idx="5"/>
          </p:nvPr>
        </p:nvSpPr>
        <p:spPr/>
        <p:txBody>
          <a:bodyPr/>
          <a:lstStyle/>
          <a:p>
            <a:fld id="{B0830FFD-BFB9-46F8-82FE-AEB26B7DA55B}" type="slidenum">
              <a:rPr lang="en-US" smtClean="0"/>
              <a:t>1</a:t>
            </a:fld>
            <a:endParaRPr lang="en-US"/>
          </a:p>
        </p:txBody>
      </p:sp>
    </p:spTree>
    <p:extLst>
      <p:ext uri="{BB962C8B-B14F-4D97-AF65-F5344CB8AC3E}">
        <p14:creationId xmlns:p14="http://schemas.microsoft.com/office/powerpoint/2010/main" val="38815087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So, what features you have out of the box.</a:t>
            </a:r>
          </a:p>
        </p:txBody>
      </p:sp>
      <p:sp>
        <p:nvSpPr>
          <p:cNvPr id="4" name="Slide Number Placeholder 3"/>
          <p:cNvSpPr>
            <a:spLocks noGrp="1"/>
          </p:cNvSpPr>
          <p:nvPr>
            <p:ph type="sldNum" sz="quarter" idx="5"/>
          </p:nvPr>
        </p:nvSpPr>
        <p:spPr/>
        <p:txBody>
          <a:bodyPr/>
          <a:lstStyle/>
          <a:p>
            <a:fld id="{B0830FFD-BFB9-46F8-82FE-AEB26B7DA55B}" type="slidenum">
              <a:rPr lang="en-US" smtClean="0"/>
              <a:t>15</a:t>
            </a:fld>
            <a:endParaRPr lang="en-US"/>
          </a:p>
        </p:txBody>
      </p:sp>
    </p:spTree>
    <p:extLst>
      <p:ext uri="{BB962C8B-B14F-4D97-AF65-F5344CB8AC3E}">
        <p14:creationId xmlns:p14="http://schemas.microsoft.com/office/powerpoint/2010/main" val="36291640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Syncfusion</a:t>
            </a:r>
            <a:r>
              <a:rPr lang="en-US">
                <a:cs typeface="Calibri"/>
              </a:rPr>
              <a:t> provides great controls, like charts, so you can visualize any data in beautiful format</a:t>
            </a:r>
          </a:p>
        </p:txBody>
      </p:sp>
      <p:sp>
        <p:nvSpPr>
          <p:cNvPr id="4" name="Slide Number Placeholder 3"/>
          <p:cNvSpPr>
            <a:spLocks noGrp="1"/>
          </p:cNvSpPr>
          <p:nvPr>
            <p:ph type="sldNum" sz="quarter" idx="5"/>
          </p:nvPr>
        </p:nvSpPr>
        <p:spPr/>
        <p:txBody>
          <a:bodyPr/>
          <a:lstStyle/>
          <a:p>
            <a:fld id="{B0830FFD-BFB9-46F8-82FE-AEB26B7DA55B}" type="slidenum">
              <a:rPr lang="en-US" smtClean="0"/>
              <a:t>16</a:t>
            </a:fld>
            <a:endParaRPr lang="en-US"/>
          </a:p>
        </p:txBody>
      </p:sp>
    </p:spTree>
    <p:extLst>
      <p:ext uri="{BB962C8B-B14F-4D97-AF65-F5344CB8AC3E}">
        <p14:creationId xmlns:p14="http://schemas.microsoft.com/office/powerpoint/2010/main" val="18219907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In case all those features are not enough for you, .NET MAUI has a great support from 3rd-party vendors like Telerik, that extends the list of available controls</a:t>
            </a:r>
          </a:p>
        </p:txBody>
      </p:sp>
      <p:sp>
        <p:nvSpPr>
          <p:cNvPr id="4" name="Slide Number Placeholder 3"/>
          <p:cNvSpPr>
            <a:spLocks noGrp="1"/>
          </p:cNvSpPr>
          <p:nvPr>
            <p:ph type="sldNum" sz="quarter" idx="5"/>
          </p:nvPr>
        </p:nvSpPr>
        <p:spPr/>
        <p:txBody>
          <a:bodyPr/>
          <a:lstStyle/>
          <a:p>
            <a:fld id="{B0830FFD-BFB9-46F8-82FE-AEB26B7DA55B}" type="slidenum">
              <a:rPr lang="en-US" smtClean="0"/>
              <a:t>17</a:t>
            </a:fld>
            <a:endParaRPr lang="en-US"/>
          </a:p>
        </p:txBody>
      </p:sp>
    </p:spTree>
    <p:extLst>
      <p:ext uri="{BB962C8B-B14F-4D97-AF65-F5344CB8AC3E}">
        <p14:creationId xmlns:p14="http://schemas.microsoft.com/office/powerpoint/2010/main" val="10951452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And one of my favorite not only because I am a one of core maintainer of the product, but because .NET MAUI Community Toolkit has a tons of Converters, behaviors, controls. It's a must have package in each .NET MAUI application.</a:t>
            </a:r>
          </a:p>
        </p:txBody>
      </p:sp>
      <p:sp>
        <p:nvSpPr>
          <p:cNvPr id="4" name="Slide Number Placeholder 3"/>
          <p:cNvSpPr>
            <a:spLocks noGrp="1"/>
          </p:cNvSpPr>
          <p:nvPr>
            <p:ph type="sldNum" sz="quarter" idx="5"/>
          </p:nvPr>
        </p:nvSpPr>
        <p:spPr/>
        <p:txBody>
          <a:bodyPr/>
          <a:lstStyle/>
          <a:p>
            <a:fld id="{B0830FFD-BFB9-46F8-82FE-AEB26B7DA55B}" type="slidenum">
              <a:rPr lang="en-US" smtClean="0"/>
              <a:t>18</a:t>
            </a:fld>
            <a:endParaRPr lang="en-US"/>
          </a:p>
        </p:txBody>
      </p:sp>
    </p:spTree>
    <p:extLst>
      <p:ext uri="{BB962C8B-B14F-4D97-AF65-F5344CB8AC3E}">
        <p14:creationId xmlns:p14="http://schemas.microsoft.com/office/powerpoint/2010/main" val="40168158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Another option for developing .NET MAUI controls is useful for those who want to control each pixel on the screen. .NET MAUI allows you to draw your control using </a:t>
            </a:r>
            <a:r>
              <a:rPr lang="en-US" err="1">
                <a:cs typeface="Calibri"/>
              </a:rPr>
              <a:t>GraphicsView</a:t>
            </a:r>
          </a:p>
        </p:txBody>
      </p:sp>
      <p:sp>
        <p:nvSpPr>
          <p:cNvPr id="4" name="Slide Number Placeholder 3"/>
          <p:cNvSpPr>
            <a:spLocks noGrp="1"/>
          </p:cNvSpPr>
          <p:nvPr>
            <p:ph type="sldNum" sz="quarter" idx="5"/>
          </p:nvPr>
        </p:nvSpPr>
        <p:spPr/>
        <p:txBody>
          <a:bodyPr/>
          <a:lstStyle/>
          <a:p>
            <a:fld id="{B0830FFD-BFB9-46F8-82FE-AEB26B7DA55B}" type="slidenum">
              <a:rPr lang="en-US" smtClean="0"/>
              <a:t>19</a:t>
            </a:fld>
            <a:endParaRPr lang="en-US"/>
          </a:p>
        </p:txBody>
      </p:sp>
    </p:spTree>
    <p:extLst>
      <p:ext uri="{BB962C8B-B14F-4D97-AF65-F5344CB8AC3E}">
        <p14:creationId xmlns:p14="http://schemas.microsoft.com/office/powerpoint/2010/main" val="1235653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uk-UA" b="1" i="0" dirty="0">
                <a:solidFill>
                  <a:srgbClr val="424242"/>
                </a:solidFill>
                <a:effectLst/>
                <a:latin typeface="Roboto" panose="02000000000000000000" pitchFamily="2" charset="0"/>
              </a:rPr>
              <a:t>Подорож - це не просто досягнення пункту призначення; це досвід, пізнання та спогади, які ви створюєте по дорозі. З додатком </a:t>
            </a:r>
            <a:r>
              <a:rPr lang="en-US" b="1" i="0" dirty="0">
                <a:solidFill>
                  <a:srgbClr val="424242"/>
                </a:solidFill>
                <a:effectLst/>
                <a:latin typeface="Roboto" panose="02000000000000000000" pitchFamily="2" charset="0"/>
              </a:rPr>
              <a:t>World Explorer </a:t>
            </a:r>
            <a:r>
              <a:rPr lang="uk-UA" b="1" i="0" dirty="0">
                <a:solidFill>
                  <a:srgbClr val="424242"/>
                </a:solidFill>
                <a:effectLst/>
                <a:latin typeface="Roboto" panose="02000000000000000000" pitchFamily="2" charset="0"/>
              </a:rPr>
              <a:t>ви можете додати персонального гіда у свою кишеню простим натисканням кнопки. Використовуйте потужність штучного інтелекту, щоб відкрити секрети будь-якого місця у всьому світі.</a:t>
            </a:r>
          </a:p>
        </p:txBody>
      </p:sp>
      <p:sp>
        <p:nvSpPr>
          <p:cNvPr id="4" name="Slide Number Placeholder 3"/>
          <p:cNvSpPr>
            <a:spLocks noGrp="1"/>
          </p:cNvSpPr>
          <p:nvPr>
            <p:ph type="sldNum" sz="quarter" idx="5"/>
          </p:nvPr>
        </p:nvSpPr>
        <p:spPr/>
        <p:txBody>
          <a:bodyPr/>
          <a:lstStyle/>
          <a:p>
            <a:fld id="{B0830FFD-BFB9-46F8-82FE-AEB26B7DA55B}" type="slidenum">
              <a:rPr lang="en-US" smtClean="0"/>
              <a:t>2</a:t>
            </a:fld>
            <a:endParaRPr lang="en-US"/>
          </a:p>
        </p:txBody>
      </p:sp>
    </p:spTree>
    <p:extLst>
      <p:ext uri="{BB962C8B-B14F-4D97-AF65-F5344CB8AC3E}">
        <p14:creationId xmlns:p14="http://schemas.microsoft.com/office/powerpoint/2010/main" val="3545291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0830FFD-BFB9-46F8-82FE-AEB26B7DA55B}" type="slidenum">
              <a:rPr lang="en-US" smtClean="0"/>
              <a:t>3</a:t>
            </a:fld>
            <a:endParaRPr lang="en-US"/>
          </a:p>
        </p:txBody>
      </p:sp>
    </p:spTree>
    <p:extLst>
      <p:ext uri="{BB962C8B-B14F-4D97-AF65-F5344CB8AC3E}">
        <p14:creationId xmlns:p14="http://schemas.microsoft.com/office/powerpoint/2010/main" val="2322985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is MAUI? MAUI is not only a Hawaii island or Disney hero, but also is the .NET Multi-platform App UI, a framework for building native device applications for mobile, tablet, and desktop.</a:t>
            </a:r>
          </a:p>
        </p:txBody>
      </p:sp>
      <p:sp>
        <p:nvSpPr>
          <p:cNvPr id="4" name="Slide Number Placeholder 3"/>
          <p:cNvSpPr>
            <a:spLocks noGrp="1"/>
          </p:cNvSpPr>
          <p:nvPr>
            <p:ph type="sldNum" sz="quarter" idx="5"/>
          </p:nvPr>
        </p:nvSpPr>
        <p:spPr/>
        <p:txBody>
          <a:bodyPr/>
          <a:lstStyle/>
          <a:p>
            <a:fld id="{B0830FFD-BFB9-46F8-82FE-AEB26B7DA55B}" type="slidenum">
              <a:rPr lang="en-US" smtClean="0"/>
              <a:t>4</a:t>
            </a:fld>
            <a:endParaRPr lang="en-US"/>
          </a:p>
        </p:txBody>
      </p:sp>
    </p:spTree>
    <p:extLst>
      <p:ext uri="{BB962C8B-B14F-4D97-AF65-F5344CB8AC3E}">
        <p14:creationId xmlns:p14="http://schemas.microsoft.com/office/powerpoint/2010/main" val="7462835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uk-UA" dirty="0"/>
              <a:t>Розказати Що стало причиною для переходу одразу по </a:t>
            </a:r>
            <a:r>
              <a:rPr lang="uk-UA" dirty="0" err="1"/>
              <a:t>солюшену</a:t>
            </a:r>
            <a:r>
              <a:rPr lang="uk-UA" dirty="0"/>
              <a:t>, одночасно показуючи переваги</a:t>
            </a:r>
          </a:p>
        </p:txBody>
      </p:sp>
      <p:sp>
        <p:nvSpPr>
          <p:cNvPr id="4" name="Slide Number Placeholder 3"/>
          <p:cNvSpPr>
            <a:spLocks noGrp="1"/>
          </p:cNvSpPr>
          <p:nvPr>
            <p:ph type="sldNum" sz="quarter" idx="5"/>
          </p:nvPr>
        </p:nvSpPr>
        <p:spPr/>
        <p:txBody>
          <a:bodyPr/>
          <a:lstStyle/>
          <a:p>
            <a:fld id="{B0830FFD-BFB9-46F8-82FE-AEB26B7DA55B}" type="slidenum">
              <a:rPr lang="en-US" smtClean="0"/>
              <a:t>5</a:t>
            </a:fld>
            <a:endParaRPr lang="en-US"/>
          </a:p>
        </p:txBody>
      </p:sp>
    </p:spTree>
    <p:extLst>
      <p:ext uri="{BB962C8B-B14F-4D97-AF65-F5344CB8AC3E}">
        <p14:creationId xmlns:p14="http://schemas.microsoft.com/office/powerpoint/2010/main" val="38694963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uk-UA"/>
              <a:t>Майже кожен додаток потребує ідентифікацію користувача та створення його профілю. Проте виникає проблема пов’язана з надійним збереженням данних – логін, пароль, і т.д. Ці дані можна зберігати в базі данних навіть у зашифрованому/хешованому вигляді, але все одно ми не є експертами у кібербезпеці і скоріш за все наврядчи дотримаємось всіх норм і правил захисту. Що ж тоді робити? – перекласти цю відповідальність на інший сервіс. </a:t>
            </a:r>
            <a:r>
              <a:rPr lang="en-US"/>
              <a:t>Microsoft </a:t>
            </a:r>
            <a:r>
              <a:rPr lang="uk-UA"/>
              <a:t>є одним з лідерів і інвестує мільярди долларів у сферу кібербезпеки. Зі свого боку вони пропонують зручний сервіс </a:t>
            </a:r>
            <a:r>
              <a:rPr lang="en-US"/>
              <a:t>Microsoft </a:t>
            </a:r>
            <a:r>
              <a:rPr lang="en-US" err="1"/>
              <a:t>Entra</a:t>
            </a:r>
            <a:r>
              <a:rPr lang="en-US"/>
              <a:t> ID, </a:t>
            </a:r>
            <a:r>
              <a:rPr lang="uk-UA"/>
              <a:t>раніше відомий як </a:t>
            </a:r>
            <a:r>
              <a:rPr lang="en-US"/>
              <a:t>Azure Active Directory.</a:t>
            </a:r>
          </a:p>
        </p:txBody>
      </p:sp>
      <p:sp>
        <p:nvSpPr>
          <p:cNvPr id="4" name="Slide Number Placeholder 3"/>
          <p:cNvSpPr>
            <a:spLocks noGrp="1"/>
          </p:cNvSpPr>
          <p:nvPr>
            <p:ph type="sldNum" sz="quarter" idx="5"/>
          </p:nvPr>
        </p:nvSpPr>
        <p:spPr/>
        <p:txBody>
          <a:bodyPr/>
          <a:lstStyle/>
          <a:p>
            <a:fld id="{B0830FFD-BFB9-46F8-82FE-AEB26B7DA55B}" type="slidenum">
              <a:rPr lang="en-US" smtClean="0"/>
              <a:t>6</a:t>
            </a:fld>
            <a:endParaRPr lang="en-US"/>
          </a:p>
        </p:txBody>
      </p:sp>
    </p:spTree>
    <p:extLst>
      <p:ext uri="{BB962C8B-B14F-4D97-AF65-F5344CB8AC3E}">
        <p14:creationId xmlns:p14="http://schemas.microsoft.com/office/powerpoint/2010/main" val="40096014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.NET MAUI is an evolution of </a:t>
            </a:r>
            <a:r>
              <a:rPr lang="en-US" dirty="0" err="1">
                <a:cs typeface="Calibri"/>
              </a:rPr>
              <a:t>Xamarin.Forms</a:t>
            </a:r>
            <a:r>
              <a:rPr lang="en-US" dirty="0">
                <a:cs typeface="Calibri"/>
              </a:rPr>
              <a:t>. Despite they are very similar for the general user, they are very different under the hood.</a:t>
            </a:r>
            <a:endParaRPr lang="en-US" dirty="0"/>
          </a:p>
          <a:p>
            <a:r>
              <a:rPr lang="en-US" dirty="0"/>
              <a:t>In times of </a:t>
            </a:r>
            <a:r>
              <a:rPr lang="en-US" dirty="0" err="1"/>
              <a:t>Xamarin.Forms</a:t>
            </a:r>
            <a:r>
              <a:rPr lang="en-US" dirty="0"/>
              <a:t>, there were a renderers architecture. Renderers depend on </a:t>
            </a:r>
            <a:r>
              <a:rPr lang="en-US" dirty="0" err="1"/>
              <a:t>Xamarin.Forms</a:t>
            </a:r>
            <a:r>
              <a:rPr lang="en-US" dirty="0"/>
              <a:t> controls (</a:t>
            </a:r>
            <a:r>
              <a:rPr lang="en-US" dirty="0" err="1"/>
              <a:t>ViewRenderer</a:t>
            </a:r>
            <a:r>
              <a:rPr lang="en-US" dirty="0"/>
              <a:t>&lt;Button, </a:t>
            </a:r>
            <a:r>
              <a:rPr lang="en-US" dirty="0" err="1"/>
              <a:t>UIButton</a:t>
            </a:r>
            <a:r>
              <a:rPr lang="en-US" dirty="0"/>
              <a:t>&gt;). </a:t>
            </a:r>
            <a:endParaRPr lang="en-US" dirty="0">
              <a:cs typeface="Calibri"/>
            </a:endParaRPr>
          </a:p>
          <a:p>
            <a:r>
              <a:rPr lang="en-US" dirty="0"/>
              <a:t>.NET MAUI introduces a new level of abstraction for control interfaces. </a:t>
            </a:r>
          </a:p>
          <a:p>
            <a:r>
              <a:rPr lang="en-US" dirty="0"/>
              <a:t>So what we have right now. We have interface which is an abstraction of specific control, like </a:t>
            </a:r>
            <a:r>
              <a:rPr lang="en-US" dirty="0" err="1"/>
              <a:t>IEntry</a:t>
            </a:r>
            <a:r>
              <a:rPr lang="en-US" dirty="0"/>
              <a:t>. Then we have handlers. Handlers only depend on interfaces, not on the implementation of UI controls. Handler maps interface properties and methods to native control properties and methods. With such abstraction we may have different implementation of our controls.</a:t>
            </a:r>
            <a:endParaRPr lang="en-US" dirty="0">
              <a:cs typeface="Calibri"/>
            </a:endParaRPr>
          </a:p>
        </p:txBody>
      </p:sp>
      <p:sp>
        <p:nvSpPr>
          <p:cNvPr id="4" name="Slide Number Placeholder 3"/>
          <p:cNvSpPr>
            <a:spLocks noGrp="1"/>
          </p:cNvSpPr>
          <p:nvPr>
            <p:ph type="sldNum" sz="quarter" idx="5"/>
          </p:nvPr>
        </p:nvSpPr>
        <p:spPr/>
        <p:txBody>
          <a:bodyPr/>
          <a:lstStyle/>
          <a:p>
            <a:fld id="{B0830FFD-BFB9-46F8-82FE-AEB26B7DA55B}" type="slidenum">
              <a:rPr lang="en-US" smtClean="0"/>
              <a:t>7</a:t>
            </a:fld>
            <a:endParaRPr lang="en-US"/>
          </a:p>
        </p:txBody>
      </p:sp>
    </p:spTree>
    <p:extLst>
      <p:ext uri="{BB962C8B-B14F-4D97-AF65-F5344CB8AC3E}">
        <p14:creationId xmlns:p14="http://schemas.microsoft.com/office/powerpoint/2010/main" val="130299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far we discussed about building .NET MAUI application with </a:t>
            </a:r>
            <a:r>
              <a:rPr lang="en-US" err="1"/>
              <a:t>Xaml</a:t>
            </a:r>
            <a:r>
              <a:rPr lang="en-US"/>
              <a:t> and C#. .NET MAUI team decided to go further and integrated Blazor with .NET MAUI app. For those who don't know Blazor lets you build interactive web UIs using C# instead of JavaScript. Let's take a look at Blazor Sample app.</a:t>
            </a:r>
            <a:endParaRPr lang="en-US">
              <a:cs typeface="Calibri" panose="020F0502020204030204"/>
            </a:endParaRPr>
          </a:p>
        </p:txBody>
      </p:sp>
      <p:sp>
        <p:nvSpPr>
          <p:cNvPr id="4" name="Slide Number Placeholder 3"/>
          <p:cNvSpPr>
            <a:spLocks noGrp="1"/>
          </p:cNvSpPr>
          <p:nvPr>
            <p:ph type="sldNum" sz="quarter" idx="5"/>
          </p:nvPr>
        </p:nvSpPr>
        <p:spPr/>
        <p:txBody>
          <a:bodyPr/>
          <a:lstStyle/>
          <a:p>
            <a:fld id="{B0830FFD-BFB9-46F8-82FE-AEB26B7DA55B}" type="slidenum">
              <a:rPr lang="en-US" smtClean="0"/>
              <a:t>10</a:t>
            </a:fld>
            <a:endParaRPr lang="en-US"/>
          </a:p>
        </p:txBody>
      </p:sp>
    </p:spTree>
    <p:extLst>
      <p:ext uri="{BB962C8B-B14F-4D97-AF65-F5344CB8AC3E}">
        <p14:creationId xmlns:p14="http://schemas.microsoft.com/office/powerpoint/2010/main" val="9232929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До</a:t>
            </a:r>
            <a:r>
              <a:rPr lang="en-US">
                <a:cs typeface="Calibri"/>
              </a:rPr>
              <a:t> </a:t>
            </a:r>
            <a:r>
              <a:rPr lang="en-US" err="1">
                <a:cs typeface="Calibri"/>
              </a:rPr>
              <a:t>цього</a:t>
            </a:r>
            <a:r>
              <a:rPr lang="en-US">
                <a:cs typeface="Calibri"/>
              </a:rPr>
              <a:t> </a:t>
            </a:r>
            <a:r>
              <a:rPr lang="en-US" err="1">
                <a:cs typeface="Calibri"/>
              </a:rPr>
              <a:t>часу</a:t>
            </a:r>
            <a:r>
              <a:rPr lang="en-US">
                <a:cs typeface="Calibri"/>
              </a:rPr>
              <a:t> </a:t>
            </a:r>
            <a:r>
              <a:rPr lang="en-US" err="1">
                <a:cs typeface="Calibri"/>
              </a:rPr>
              <a:t>ми</a:t>
            </a:r>
            <a:r>
              <a:rPr lang="en-US">
                <a:cs typeface="Calibri"/>
              </a:rPr>
              <a:t> </a:t>
            </a:r>
            <a:r>
              <a:rPr lang="en-US" err="1">
                <a:cs typeface="Calibri"/>
              </a:rPr>
              <a:t>розказали</a:t>
            </a:r>
            <a:r>
              <a:rPr lang="en-US">
                <a:cs typeface="Calibri"/>
              </a:rPr>
              <a:t> </a:t>
            </a:r>
            <a:r>
              <a:rPr lang="en-US" err="1">
                <a:cs typeface="Calibri"/>
              </a:rPr>
              <a:t>окремо</a:t>
            </a:r>
            <a:r>
              <a:rPr lang="en-US">
                <a:cs typeface="Calibri"/>
              </a:rPr>
              <a:t> </a:t>
            </a:r>
            <a:r>
              <a:rPr lang="en-US" err="1">
                <a:cs typeface="Calibri"/>
              </a:rPr>
              <a:t>про</a:t>
            </a:r>
            <a:r>
              <a:rPr lang="en-US">
                <a:cs typeface="Calibri"/>
              </a:rPr>
              <a:t> .NET MAUI </a:t>
            </a:r>
            <a:r>
              <a:rPr lang="en-US" err="1">
                <a:cs typeface="Calibri"/>
              </a:rPr>
              <a:t>та</a:t>
            </a:r>
            <a:r>
              <a:rPr lang="en-US">
                <a:cs typeface="Calibri"/>
              </a:rPr>
              <a:t> Blazor, </a:t>
            </a:r>
            <a:r>
              <a:rPr lang="en-US" err="1">
                <a:cs typeface="Calibri"/>
              </a:rPr>
              <a:t>проте</a:t>
            </a:r>
            <a:r>
              <a:rPr lang="en-US">
                <a:cs typeface="Calibri"/>
              </a:rPr>
              <a:t> </a:t>
            </a:r>
            <a:r>
              <a:rPr lang="en-US" err="1">
                <a:cs typeface="Calibri"/>
              </a:rPr>
              <a:t>команда</a:t>
            </a:r>
            <a:r>
              <a:rPr lang="en-US">
                <a:cs typeface="Calibri"/>
              </a:rPr>
              <a:t> .NET MAUI </a:t>
            </a:r>
            <a:r>
              <a:rPr lang="en-US" err="1">
                <a:cs typeface="Calibri"/>
              </a:rPr>
              <a:t>на</a:t>
            </a:r>
            <a:r>
              <a:rPr lang="en-US">
                <a:cs typeface="Calibri"/>
              </a:rPr>
              <a:t> </a:t>
            </a:r>
            <a:r>
              <a:rPr lang="en-US" err="1">
                <a:cs typeface="Calibri"/>
              </a:rPr>
              <a:t>цьому</a:t>
            </a:r>
            <a:r>
              <a:rPr lang="en-US">
                <a:cs typeface="Calibri"/>
              </a:rPr>
              <a:t> </a:t>
            </a:r>
            <a:r>
              <a:rPr lang="en-US" err="1">
                <a:cs typeface="Calibri"/>
              </a:rPr>
              <a:t>не</a:t>
            </a:r>
            <a:r>
              <a:rPr lang="en-US">
                <a:cs typeface="Calibri"/>
              </a:rPr>
              <a:t> </a:t>
            </a:r>
            <a:r>
              <a:rPr lang="en-US" err="1">
                <a:cs typeface="Calibri"/>
              </a:rPr>
              <a:t>зупинилась</a:t>
            </a:r>
            <a:r>
              <a:rPr lang="en-US">
                <a:cs typeface="Calibri"/>
              </a:rPr>
              <a:t> і </a:t>
            </a:r>
            <a:r>
              <a:rPr lang="en-US" err="1">
                <a:cs typeface="Calibri"/>
              </a:rPr>
              <a:t>дозволила</a:t>
            </a:r>
            <a:r>
              <a:rPr lang="en-US">
                <a:cs typeface="Calibri"/>
              </a:rPr>
              <a:t> </a:t>
            </a:r>
            <a:r>
              <a:rPr lang="en-US" err="1">
                <a:cs typeface="Calibri"/>
              </a:rPr>
              <a:t>нам</a:t>
            </a:r>
            <a:r>
              <a:rPr lang="en-US">
                <a:cs typeface="Calibri"/>
              </a:rPr>
              <a:t> </a:t>
            </a:r>
            <a:r>
              <a:rPr lang="en-US" err="1">
                <a:cs typeface="Calibri"/>
              </a:rPr>
              <a:t>створювати</a:t>
            </a:r>
            <a:r>
              <a:rPr lang="en-US">
                <a:cs typeface="Calibri"/>
              </a:rPr>
              <a:t> </a:t>
            </a:r>
            <a:r>
              <a:rPr lang="en-US" err="1">
                <a:cs typeface="Calibri"/>
              </a:rPr>
              <a:t>гібридні</a:t>
            </a:r>
            <a:r>
              <a:rPr lang="en-US">
                <a:cs typeface="Calibri"/>
              </a:rPr>
              <a:t> </a:t>
            </a:r>
            <a:r>
              <a:rPr lang="en-US" err="1">
                <a:cs typeface="Calibri"/>
              </a:rPr>
              <a:t>додатки</a:t>
            </a:r>
            <a:r>
              <a:rPr lang="en-US">
                <a:cs typeface="Calibri"/>
              </a:rPr>
              <a:t>.</a:t>
            </a:r>
          </a:p>
        </p:txBody>
      </p:sp>
      <p:sp>
        <p:nvSpPr>
          <p:cNvPr id="4" name="Slide Number Placeholder 3"/>
          <p:cNvSpPr>
            <a:spLocks noGrp="1"/>
          </p:cNvSpPr>
          <p:nvPr>
            <p:ph type="sldNum" sz="quarter" idx="5"/>
          </p:nvPr>
        </p:nvSpPr>
        <p:spPr/>
        <p:txBody>
          <a:bodyPr/>
          <a:lstStyle/>
          <a:p>
            <a:fld id="{B0830FFD-BFB9-46F8-82FE-AEB26B7DA55B}" type="slidenum">
              <a:rPr lang="en-US" smtClean="0"/>
              <a:t>14</a:t>
            </a:fld>
            <a:endParaRPr lang="en-US"/>
          </a:p>
        </p:txBody>
      </p:sp>
    </p:spTree>
    <p:extLst>
      <p:ext uri="{BB962C8B-B14F-4D97-AF65-F5344CB8AC3E}">
        <p14:creationId xmlns:p14="http://schemas.microsoft.com/office/powerpoint/2010/main" val="63854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74ACA6F-3360-48F7-A59B-155C9A7FB61E}" type="datetimeFigureOut">
              <a:rPr lang="en-US" smtClean="0"/>
              <a:t>10/28/2024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7CD520-EE1A-4513-9D5E-2E7B383A6046}" type="slidenum">
              <a:rPr lang="en-US" smtClean="0"/>
              <a:t>‹#›</a:t>
            </a:fld>
            <a:endParaRPr lang="en-US"/>
          </a:p>
        </p:txBody>
      </p:sp>
    </p:spTree>
    <p:extLst>
      <p:ext uri="{BB962C8B-B14F-4D97-AF65-F5344CB8AC3E}">
        <p14:creationId xmlns:p14="http://schemas.microsoft.com/office/powerpoint/2010/main" val="1809130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4ACA6F-3360-48F7-A59B-155C9A7FB61E}" type="datetimeFigureOut">
              <a:rPr lang="en-US" smtClean="0"/>
              <a:t>10/28/2024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7CD520-EE1A-4513-9D5E-2E7B383A6046}" type="slidenum">
              <a:rPr lang="en-US" smtClean="0"/>
              <a:t>‹#›</a:t>
            </a:fld>
            <a:endParaRPr lang="en-US"/>
          </a:p>
        </p:txBody>
      </p:sp>
    </p:spTree>
    <p:extLst>
      <p:ext uri="{BB962C8B-B14F-4D97-AF65-F5344CB8AC3E}">
        <p14:creationId xmlns:p14="http://schemas.microsoft.com/office/powerpoint/2010/main" val="3050856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4ACA6F-3360-48F7-A59B-155C9A7FB61E}" type="datetimeFigureOut">
              <a:rPr lang="en-US" smtClean="0"/>
              <a:t>10/28/2024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7CD520-EE1A-4513-9D5E-2E7B383A6046}" type="slidenum">
              <a:rPr lang="en-US" smtClean="0"/>
              <a:t>‹#›</a:t>
            </a:fld>
            <a:endParaRPr lang="en-US"/>
          </a:p>
        </p:txBody>
      </p:sp>
    </p:spTree>
    <p:extLst>
      <p:ext uri="{BB962C8B-B14F-4D97-AF65-F5344CB8AC3E}">
        <p14:creationId xmlns:p14="http://schemas.microsoft.com/office/powerpoint/2010/main" val="155401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4ACA6F-3360-48F7-A59B-155C9A7FB61E}" type="datetimeFigureOut">
              <a:rPr lang="en-US" smtClean="0"/>
              <a:t>10/28/2024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7CD520-EE1A-4513-9D5E-2E7B383A6046}" type="slidenum">
              <a:rPr lang="en-US" smtClean="0"/>
              <a:t>‹#›</a:t>
            </a:fld>
            <a:endParaRPr lang="en-US"/>
          </a:p>
        </p:txBody>
      </p:sp>
    </p:spTree>
    <p:extLst>
      <p:ext uri="{BB962C8B-B14F-4D97-AF65-F5344CB8AC3E}">
        <p14:creationId xmlns:p14="http://schemas.microsoft.com/office/powerpoint/2010/main" val="1395789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74ACA6F-3360-48F7-A59B-155C9A7FB61E}" type="datetimeFigureOut">
              <a:rPr lang="en-US" smtClean="0"/>
              <a:t>10/28/2024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7CD520-EE1A-4513-9D5E-2E7B383A6046}" type="slidenum">
              <a:rPr lang="en-US" smtClean="0"/>
              <a:t>‹#›</a:t>
            </a:fld>
            <a:endParaRPr lang="en-US"/>
          </a:p>
        </p:txBody>
      </p:sp>
    </p:spTree>
    <p:extLst>
      <p:ext uri="{BB962C8B-B14F-4D97-AF65-F5344CB8AC3E}">
        <p14:creationId xmlns:p14="http://schemas.microsoft.com/office/powerpoint/2010/main" val="3197956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74ACA6F-3360-48F7-A59B-155C9A7FB61E}" type="datetimeFigureOut">
              <a:rPr lang="en-US" smtClean="0"/>
              <a:t>10/28/2024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7CD520-EE1A-4513-9D5E-2E7B383A6046}" type="slidenum">
              <a:rPr lang="en-US" smtClean="0"/>
              <a:t>‹#›</a:t>
            </a:fld>
            <a:endParaRPr lang="en-US"/>
          </a:p>
        </p:txBody>
      </p:sp>
    </p:spTree>
    <p:extLst>
      <p:ext uri="{BB962C8B-B14F-4D97-AF65-F5344CB8AC3E}">
        <p14:creationId xmlns:p14="http://schemas.microsoft.com/office/powerpoint/2010/main" val="4201339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74ACA6F-3360-48F7-A59B-155C9A7FB61E}" type="datetimeFigureOut">
              <a:rPr lang="en-US" smtClean="0"/>
              <a:t>10/28/2024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7CD520-EE1A-4513-9D5E-2E7B383A6046}" type="slidenum">
              <a:rPr lang="en-US" smtClean="0"/>
              <a:t>‹#›</a:t>
            </a:fld>
            <a:endParaRPr lang="en-US"/>
          </a:p>
        </p:txBody>
      </p:sp>
    </p:spTree>
    <p:extLst>
      <p:ext uri="{BB962C8B-B14F-4D97-AF65-F5344CB8AC3E}">
        <p14:creationId xmlns:p14="http://schemas.microsoft.com/office/powerpoint/2010/main" val="1790963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74ACA6F-3360-48F7-A59B-155C9A7FB61E}" type="datetimeFigureOut">
              <a:rPr lang="en-US" smtClean="0"/>
              <a:t>10/28/2024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7CD520-EE1A-4513-9D5E-2E7B383A6046}" type="slidenum">
              <a:rPr lang="en-US" smtClean="0"/>
              <a:t>‹#›</a:t>
            </a:fld>
            <a:endParaRPr lang="en-US"/>
          </a:p>
        </p:txBody>
      </p:sp>
    </p:spTree>
    <p:extLst>
      <p:ext uri="{BB962C8B-B14F-4D97-AF65-F5344CB8AC3E}">
        <p14:creationId xmlns:p14="http://schemas.microsoft.com/office/powerpoint/2010/main" val="4119007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4ACA6F-3360-48F7-A59B-155C9A7FB61E}" type="datetimeFigureOut">
              <a:rPr lang="en-US" smtClean="0"/>
              <a:t>10/28/2024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7CD520-EE1A-4513-9D5E-2E7B383A6046}" type="slidenum">
              <a:rPr lang="en-US" smtClean="0"/>
              <a:t>‹#›</a:t>
            </a:fld>
            <a:endParaRPr lang="en-US"/>
          </a:p>
        </p:txBody>
      </p:sp>
    </p:spTree>
    <p:extLst>
      <p:ext uri="{BB962C8B-B14F-4D97-AF65-F5344CB8AC3E}">
        <p14:creationId xmlns:p14="http://schemas.microsoft.com/office/powerpoint/2010/main" val="158745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74ACA6F-3360-48F7-A59B-155C9A7FB61E}" type="datetimeFigureOut">
              <a:rPr lang="en-US" smtClean="0"/>
              <a:t>10/28/2024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7CD520-EE1A-4513-9D5E-2E7B383A6046}" type="slidenum">
              <a:rPr lang="en-US" smtClean="0"/>
              <a:t>‹#›</a:t>
            </a:fld>
            <a:endParaRPr lang="en-US"/>
          </a:p>
        </p:txBody>
      </p:sp>
    </p:spTree>
    <p:extLst>
      <p:ext uri="{BB962C8B-B14F-4D97-AF65-F5344CB8AC3E}">
        <p14:creationId xmlns:p14="http://schemas.microsoft.com/office/powerpoint/2010/main" val="189745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74ACA6F-3360-48F7-A59B-155C9A7FB61E}" type="datetimeFigureOut">
              <a:rPr lang="en-US" smtClean="0"/>
              <a:t>10/28/2024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7CD520-EE1A-4513-9D5E-2E7B383A6046}" type="slidenum">
              <a:rPr lang="en-US" smtClean="0"/>
              <a:t>‹#›</a:t>
            </a:fld>
            <a:endParaRPr lang="en-US"/>
          </a:p>
        </p:txBody>
      </p:sp>
    </p:spTree>
    <p:extLst>
      <p:ext uri="{BB962C8B-B14F-4D97-AF65-F5344CB8AC3E}">
        <p14:creationId xmlns:p14="http://schemas.microsoft.com/office/powerpoint/2010/main" val="25941735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4ACA6F-3360-48F7-A59B-155C9A7FB61E}" type="datetimeFigureOut">
              <a:rPr lang="en-US" smtClean="0"/>
              <a:t>10/28/2024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7CD520-EE1A-4513-9D5E-2E7B383A6046}" type="slidenum">
              <a:rPr lang="en-US" smtClean="0"/>
              <a:t>‹#›</a:t>
            </a:fld>
            <a:endParaRPr lang="en-US"/>
          </a:p>
        </p:txBody>
      </p:sp>
    </p:spTree>
    <p:extLst>
      <p:ext uri="{BB962C8B-B14F-4D97-AF65-F5344CB8AC3E}">
        <p14:creationId xmlns:p14="http://schemas.microsoft.com/office/powerpoint/2010/main" val="782422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3" Type="http://schemas.openxmlformats.org/officeDocument/2006/relationships/hyperlink" Target="https://learn.microsoft.com/en-gb/dotnet/communitytoolkit/maui/views/lazyview" TargetMode="External"/><Relationship Id="rId18" Type="http://schemas.openxmlformats.org/officeDocument/2006/relationships/hyperlink" Target="https://learn.microsoft.com/en-gb/dotnet/communitytoolkit/maui/behaviors/characters-validation-behavior" TargetMode="External"/><Relationship Id="rId26" Type="http://schemas.openxmlformats.org/officeDocument/2006/relationships/hyperlink" Target="https://learn.microsoft.com/en-gb/dotnet/communitytoolkit/maui/behaviors/progressbar-animation-behavior" TargetMode="External"/><Relationship Id="rId39" Type="http://schemas.openxmlformats.org/officeDocument/2006/relationships/hyperlink" Target="https://learn.microsoft.com/en-gb/dotnet/communitytoolkit/maui/layouts/statecontainer" TargetMode="External"/><Relationship Id="rId21" Type="http://schemas.openxmlformats.org/officeDocument/2006/relationships/hyperlink" Target="https://learn.microsoft.com/en-gb/dotnet/communitytoolkit/maui/behaviors/icon-tint-color-behavior" TargetMode="External"/><Relationship Id="rId34" Type="http://schemas.openxmlformats.org/officeDocument/2006/relationships/hyperlink" Target="https://learn.microsoft.com/en-gb/dotnet/communitytoolkit/maui/extensions/color-animation-extensions" TargetMode="External"/><Relationship Id="rId7" Type="http://schemas.openxmlformats.org/officeDocument/2006/relationships/hyperlink" Target="https://learn.microsoft.com/en-gb/dotnet/communitytoolkit/maui/essentials/folder-picker" TargetMode="External"/><Relationship Id="rId12" Type="http://schemas.openxmlformats.org/officeDocument/2006/relationships/hyperlink" Target="https://learn.microsoft.com/en-gb/dotnet/communitytoolkit/maui/views/expander" TargetMode="External"/><Relationship Id="rId17" Type="http://schemas.openxmlformats.org/officeDocument/2006/relationships/hyperlink" Target="https://learn.microsoft.com/en-gb/dotnet/communitytoolkit/maui/behaviors/animation-behavior" TargetMode="External"/><Relationship Id="rId25" Type="http://schemas.openxmlformats.org/officeDocument/2006/relationships/hyperlink" Target="https://learn.microsoft.com/en-gb/dotnet/communitytoolkit/maui/behaviors/numeric-validation-behavior" TargetMode="External"/><Relationship Id="rId33" Type="http://schemas.openxmlformats.org/officeDocument/2006/relationships/hyperlink" Target="https://learn.microsoft.com/en-gb/dotnet/communitytoolkit/maui/imagesources/gravatarimagesource" TargetMode="External"/><Relationship Id="rId38" Type="http://schemas.openxmlformats.org/officeDocument/2006/relationships/hyperlink" Target="https://learn.microsoft.com/en-gb/dotnet/communitytoolkit/maui/layouts/docklayout" TargetMode="External"/><Relationship Id="rId2" Type="http://schemas.openxmlformats.org/officeDocument/2006/relationships/notesSlide" Target="../notesSlides/notesSlide13.xml"/><Relationship Id="rId16" Type="http://schemas.openxmlformats.org/officeDocument/2006/relationships/hyperlink" Target="https://learn.microsoft.com/en-gb/dotnet/communitytoolkit/maui/views/semantic-order-view" TargetMode="External"/><Relationship Id="rId20" Type="http://schemas.openxmlformats.org/officeDocument/2006/relationships/hyperlink" Target="https://learn.microsoft.com/en-gb/dotnet/communitytoolkit/maui/behaviors/event-to-command-behavior" TargetMode="External"/><Relationship Id="rId29" Type="http://schemas.openxmlformats.org/officeDocument/2006/relationships/hyperlink" Target="https://learn.microsoft.com/en-gb/dotnet/communitytoolkit/maui/behaviors/statusbar-behavior" TargetMode="External"/><Relationship Id="rId1" Type="http://schemas.openxmlformats.org/officeDocument/2006/relationships/slideLayout" Target="../slideLayouts/slideLayout2.xml"/><Relationship Id="rId6" Type="http://schemas.openxmlformats.org/officeDocument/2006/relationships/hyperlink" Target="https://learn.microsoft.com/en-gb/dotnet/communitytoolkit/maui/animations/fade-animation" TargetMode="External"/><Relationship Id="rId11" Type="http://schemas.openxmlformats.org/officeDocument/2006/relationships/hyperlink" Target="https://learn.microsoft.com/en-gb/dotnet/communitytoolkit/maui/views/drawingview" TargetMode="External"/><Relationship Id="rId24" Type="http://schemas.openxmlformats.org/officeDocument/2006/relationships/hyperlink" Target="https://learn.microsoft.com/en-gb/dotnet/communitytoolkit/maui/behaviors/multi-validation-behavior" TargetMode="External"/><Relationship Id="rId32" Type="http://schemas.openxmlformats.org/officeDocument/2006/relationships/hyperlink" Target="https://learn.microsoft.com/en-gb/dotnet/communitytoolkit/maui/behaviors/user-stopped-typing-behavior" TargetMode="External"/><Relationship Id="rId37" Type="http://schemas.openxmlformats.org/officeDocument/2006/relationships/hyperlink" Target="https://learn.microsoft.com/en-gb/dotnet/communitytoolkit/maui/extensions/servicecollection-extensions" TargetMode="External"/><Relationship Id="rId40" Type="http://schemas.openxmlformats.org/officeDocument/2006/relationships/hyperlink" Target="https://learn.microsoft.com/en-gb/dotnet/communitytoolkit/maui/layouts/uniformitemslayout" TargetMode="External"/><Relationship Id="rId5" Type="http://schemas.openxmlformats.org/officeDocument/2006/relationships/hyperlink" Target="https://learn.microsoft.com/en-gb/dotnet/communitytoolkit/maui/alerts/toast" TargetMode="External"/><Relationship Id="rId15" Type="http://schemas.openxmlformats.org/officeDocument/2006/relationships/hyperlink" Target="https://learn.microsoft.com/en-gb/dotnet/communitytoolkit/maui/views/popup" TargetMode="External"/><Relationship Id="rId23" Type="http://schemas.openxmlformats.org/officeDocument/2006/relationships/hyperlink" Target="https://learn.microsoft.com/en-gb/dotnet/communitytoolkit/maui/behaviors/maximum-length-reached-behavior" TargetMode="External"/><Relationship Id="rId28" Type="http://schemas.openxmlformats.org/officeDocument/2006/relationships/hyperlink" Target="https://learn.microsoft.com/en-gb/dotnet/communitytoolkit/maui/behaviors/set-focus-when-entry-completed-behavior" TargetMode="External"/><Relationship Id="rId36" Type="http://schemas.openxmlformats.org/officeDocument/2006/relationships/hyperlink" Target="https://learn.microsoft.com/en-gb/dotnet/communitytoolkit/maui/extensions/keyboard-extensions" TargetMode="External"/><Relationship Id="rId10" Type="http://schemas.openxmlformats.org/officeDocument/2006/relationships/hyperlink" Target="https://learn.microsoft.com/en-gb/dotnet/communitytoolkit/maui/views/avatarview" TargetMode="External"/><Relationship Id="rId19" Type="http://schemas.openxmlformats.org/officeDocument/2006/relationships/hyperlink" Target="https://learn.microsoft.com/en-gb/dotnet/communitytoolkit/maui/behaviors/email-validation-behavior" TargetMode="External"/><Relationship Id="rId31" Type="http://schemas.openxmlformats.org/officeDocument/2006/relationships/hyperlink" Target="https://learn.microsoft.com/en-gb/dotnet/communitytoolkit/maui/behaviors/uri-validation-behavior" TargetMode="External"/><Relationship Id="rId4" Type="http://schemas.openxmlformats.org/officeDocument/2006/relationships/hyperlink" Target="https://learn.microsoft.com/en-gb/dotnet/communitytoolkit/maui/alerts/snackbar" TargetMode="External"/><Relationship Id="rId9" Type="http://schemas.openxmlformats.org/officeDocument/2006/relationships/hyperlink" Target="https://learn.microsoft.com/en-gb/dotnet/communitytoolkit/maui/essentials/speech-to-text" TargetMode="External"/><Relationship Id="rId14" Type="http://schemas.openxmlformats.org/officeDocument/2006/relationships/hyperlink" Target="https://learn.microsoft.com/en-gb/dotnet/communitytoolkit/maui/views/mediaelement" TargetMode="External"/><Relationship Id="rId22" Type="http://schemas.openxmlformats.org/officeDocument/2006/relationships/hyperlink" Target="https://learn.microsoft.com/en-gb/dotnet/communitytoolkit/maui/behaviors/masked-behavior" TargetMode="External"/><Relationship Id="rId27" Type="http://schemas.openxmlformats.org/officeDocument/2006/relationships/hyperlink" Target="https://learn.microsoft.com/en-gb/dotnet/communitytoolkit/maui/behaviors/required-string-validation-behavior" TargetMode="External"/><Relationship Id="rId30" Type="http://schemas.openxmlformats.org/officeDocument/2006/relationships/hyperlink" Target="https://learn.microsoft.com/en-gb/dotnet/communitytoolkit/maui/behaviors/text-validation-behavior" TargetMode="External"/><Relationship Id="rId35" Type="http://schemas.openxmlformats.org/officeDocument/2006/relationships/hyperlink" Target="https://learn.microsoft.com/en-gb/dotnet/communitytoolkit/maui/extensions/color-conversion-extensions" TargetMode="External"/><Relationship Id="rId8" Type="http://schemas.openxmlformats.org/officeDocument/2006/relationships/hyperlink" Target="https://learn.microsoft.com/en-gb/dotnet/communitytoolkit/maui/essentials/file-saver" TargetMode="Externa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hyperlink" Target="https://github.com/jsuarezruiz/AlohaKi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20.xml.rels><?xml version="1.0" encoding="UTF-8" standalone="yes"?>
<Relationships xmlns="http://schemas.openxmlformats.org/package/2006/relationships"><Relationship Id="rId3" Type="http://schemas.openxmlformats.org/officeDocument/2006/relationships/hyperlink" Target="https://snppts.dev/" TargetMode="External"/><Relationship Id="rId2" Type="http://schemas.openxmlformats.org/officeDocument/2006/relationships/hyperlink" Target="https://github.com/jsuarezruiz/dotnet-maui-showcase" TargetMode="External"/><Relationship Id="rId1" Type="http://schemas.openxmlformats.org/officeDocument/2006/relationships/slideLayout" Target="../slideLayouts/slideLayout2.xml"/><Relationship Id="rId4" Type="http://schemas.openxmlformats.org/officeDocument/2006/relationships/hyperlink" Target="https://dotnet.microsoft.com/en-us/platform/customers/maui"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youtube.com/c/GeraldVersluis" TargetMode="External"/><Relationship Id="rId3" Type="http://schemas.openxmlformats.org/officeDocument/2006/relationships/hyperlink" Target="https://learn.microsoft.com/en-us/dotnet/maui/" TargetMode="External"/><Relationship Id="rId7" Type="http://schemas.openxmlformats.org/officeDocument/2006/relationships/hyperlink" Target="https://github.com/VladislavAntonyuk/MauiSamples" TargetMode="External"/><Relationship Id="rId2" Type="http://schemas.openxmlformats.org/officeDocument/2006/relationships/hyperlink" Target="https://world-explorer.azurewebsites.net" TargetMode="External"/><Relationship Id="rId1" Type="http://schemas.openxmlformats.org/officeDocument/2006/relationships/slideLayout" Target="../slideLayouts/slideLayout2.xml"/><Relationship Id="rId6" Type="http://schemas.openxmlformats.org/officeDocument/2006/relationships/hyperlink" Target="https://github.com/CommunityToolkit/Maui" TargetMode="External"/><Relationship Id="rId5" Type="http://schemas.openxmlformats.org/officeDocument/2006/relationships/hyperlink" Target="https://vladislavantonyuk.azurewebsites.net/articles/The-first-project-with-.NET-MAUI" TargetMode="External"/><Relationship Id="rId10" Type="http://schemas.openxmlformats.org/officeDocument/2006/relationships/image" Target="../media/image23.jpeg"/><Relationship Id="rId4" Type="http://schemas.openxmlformats.org/officeDocument/2006/relationships/hyperlink" Target="https://github.com/dotnet/maui" TargetMode="External"/><Relationship Id="rId9" Type="http://schemas.openxmlformats.org/officeDocument/2006/relationships/hyperlink" Target="https://youtube.com/c/JamesMontemagno"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jsuarezruiz/xamarin-forms-goodlooking-UI"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https://gist.github.com/davidortinau/5c9129e2bfaabafcb58df07325cb4a90"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4" name="Rectangle 47">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49">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a:extLst>
              <a:ext uri="{FF2B5EF4-FFF2-40B4-BE49-F238E27FC236}">
                <a16:creationId xmlns:a16="http://schemas.microsoft.com/office/drawing/2014/main" id="{0CE34054-24DC-4BDA-8838-06E29A7BB5B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22109" y="-11955"/>
            <a:ext cx="6882972" cy="6882972"/>
          </a:xfrm>
          <a:prstGeom prst="rect">
            <a:avLst/>
          </a:prstGeom>
          <a:effectLst>
            <a:softEdge rad="317500"/>
          </a:effectLst>
        </p:spPr>
      </p:pic>
      <p:sp>
        <p:nvSpPr>
          <p:cNvPr id="2" name="Title 1">
            <a:extLst>
              <a:ext uri="{FF2B5EF4-FFF2-40B4-BE49-F238E27FC236}">
                <a16:creationId xmlns:a16="http://schemas.microsoft.com/office/drawing/2014/main" id="{8C156E75-BD2D-4D2D-A835-C828A7DA785F}"/>
              </a:ext>
            </a:extLst>
          </p:cNvPr>
          <p:cNvSpPr>
            <a:spLocks noGrp="1"/>
          </p:cNvSpPr>
          <p:nvPr>
            <p:ph type="ctrTitle"/>
          </p:nvPr>
        </p:nvSpPr>
        <p:spPr>
          <a:xfrm>
            <a:off x="6590662" y="3724472"/>
            <a:ext cx="4805996" cy="951475"/>
          </a:xfrm>
        </p:spPr>
        <p:txBody>
          <a:bodyPr anchor="t">
            <a:noAutofit/>
          </a:bodyPr>
          <a:lstStyle/>
          <a:p>
            <a:pPr algn="l"/>
            <a:r>
              <a:rPr lang="en-US" sz="3400" b="1">
                <a:solidFill>
                  <a:schemeClr val="tx2"/>
                </a:solidFill>
                <a:ea typeface="+mj-lt"/>
                <a:cs typeface="+mj-lt"/>
              </a:rPr>
              <a:t>.NET Conf 2023 - </a:t>
            </a:r>
            <a:r>
              <a:rPr lang="uk-UA" sz="3400" b="1" err="1">
                <a:solidFill>
                  <a:schemeClr val="tx2"/>
                </a:solidFill>
                <a:ea typeface="+mj-lt"/>
                <a:cs typeface="+mj-lt"/>
              </a:rPr>
              <a:t>Ukraine</a:t>
            </a:r>
            <a:endParaRPr lang="en-US" sz="3400" b="1" err="1">
              <a:solidFill>
                <a:schemeClr val="tx2"/>
              </a:solidFill>
              <a:ea typeface="+mj-lt"/>
              <a:cs typeface="+mj-lt"/>
            </a:endParaRPr>
          </a:p>
        </p:txBody>
      </p:sp>
      <p:sp>
        <p:nvSpPr>
          <p:cNvPr id="5" name="Subtitle 4">
            <a:extLst>
              <a:ext uri="{FF2B5EF4-FFF2-40B4-BE49-F238E27FC236}">
                <a16:creationId xmlns:a16="http://schemas.microsoft.com/office/drawing/2014/main" id="{FC8F6F1D-F805-B0D2-D864-327EFF6E2C67}"/>
              </a:ext>
            </a:extLst>
          </p:cNvPr>
          <p:cNvSpPr>
            <a:spLocks noGrp="1"/>
          </p:cNvSpPr>
          <p:nvPr>
            <p:ph type="subTitle" idx="1"/>
          </p:nvPr>
        </p:nvSpPr>
        <p:spPr>
          <a:xfrm>
            <a:off x="6590966" y="4812631"/>
            <a:ext cx="4805691" cy="838831"/>
          </a:xfrm>
        </p:spPr>
        <p:txBody>
          <a:bodyPr anchor="b">
            <a:normAutofit/>
          </a:bodyPr>
          <a:lstStyle/>
          <a:p>
            <a:pPr algn="l"/>
            <a:r>
              <a:rPr lang="uk-UA" sz="2000" err="1">
                <a:solidFill>
                  <a:schemeClr val="tx2"/>
                </a:solidFill>
                <a:cs typeface="Calibri"/>
              </a:rPr>
              <a:t>Vladislav</a:t>
            </a:r>
            <a:r>
              <a:rPr lang="uk-UA" sz="2000">
                <a:solidFill>
                  <a:schemeClr val="tx2"/>
                </a:solidFill>
                <a:cs typeface="Calibri"/>
              </a:rPr>
              <a:t> </a:t>
            </a:r>
            <a:r>
              <a:rPr lang="uk-UA" sz="2000" err="1">
                <a:solidFill>
                  <a:schemeClr val="tx2"/>
                </a:solidFill>
                <a:cs typeface="Calibri"/>
              </a:rPr>
              <a:t>Antonyuk</a:t>
            </a:r>
            <a:endParaRPr lang="en-US" err="1"/>
          </a:p>
          <a:p>
            <a:pPr algn="l"/>
            <a:r>
              <a:rPr lang="uk-UA" sz="2000" err="1">
                <a:solidFill>
                  <a:schemeClr val="tx2"/>
                </a:solidFill>
                <a:cs typeface="Calibri"/>
              </a:rPr>
              <a:t>Rostyslav</a:t>
            </a:r>
            <a:r>
              <a:rPr lang="uk-UA" sz="2000">
                <a:solidFill>
                  <a:schemeClr val="tx2"/>
                </a:solidFill>
                <a:cs typeface="Calibri"/>
              </a:rPr>
              <a:t> </a:t>
            </a:r>
            <a:r>
              <a:rPr lang="uk-UA" sz="2000" err="1">
                <a:solidFill>
                  <a:schemeClr val="tx2"/>
                </a:solidFill>
                <a:cs typeface="Calibri"/>
              </a:rPr>
              <a:t>Skrypnik</a:t>
            </a:r>
            <a:endParaRPr lang="en-US" err="1"/>
          </a:p>
        </p:txBody>
      </p:sp>
      <p:pic>
        <p:nvPicPr>
          <p:cNvPr id="8" name="Picture 8" descr="A purple cartoon character&#10;&#10;Description automatically generated with medium confidence">
            <a:extLst>
              <a:ext uri="{FF2B5EF4-FFF2-40B4-BE49-F238E27FC236}">
                <a16:creationId xmlns:a16="http://schemas.microsoft.com/office/drawing/2014/main" id="{75161C49-AE89-F85B-E22A-2C4447449ADC}"/>
              </a:ext>
            </a:extLst>
          </p:cNvPr>
          <p:cNvPicPr>
            <a:picLocks noChangeAspect="1"/>
          </p:cNvPicPr>
          <p:nvPr/>
        </p:nvPicPr>
        <p:blipFill>
          <a:blip r:embed="rId5"/>
          <a:stretch>
            <a:fillRect/>
          </a:stretch>
        </p:blipFill>
        <p:spPr>
          <a:xfrm>
            <a:off x="5746165" y="221672"/>
            <a:ext cx="3591799" cy="3059681"/>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66" name="Group 51">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53" name="Freeform: Shape 52">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53">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Picture 2" descr="Logo&#10;&#10;Description automatically generated">
            <a:extLst>
              <a:ext uri="{FF2B5EF4-FFF2-40B4-BE49-F238E27FC236}">
                <a16:creationId xmlns:a16="http://schemas.microsoft.com/office/drawing/2014/main" id="{FC9E6C26-CF48-486C-91E1-DA9D77371DA1}"/>
              </a:ext>
            </a:extLst>
          </p:cNvPr>
          <p:cNvPicPr>
            <a:picLocks noChangeAspect="1"/>
          </p:cNvPicPr>
          <p:nvPr/>
        </p:nvPicPr>
        <p:blipFill rotWithShape="1">
          <a:blip r:embed="rId6"/>
          <a:srcRect t="2426" r="-1" b="-1"/>
          <a:stretch/>
        </p:blipFill>
        <p:spPr>
          <a:xfrm>
            <a:off x="9854345" y="808280"/>
            <a:ext cx="1915959" cy="1869478"/>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pic>
        <p:nvPicPr>
          <p:cNvPr id="1028" name="Picture 4" descr="Microsoft Azure | Information Technology Services">
            <a:extLst>
              <a:ext uri="{FF2B5EF4-FFF2-40B4-BE49-F238E27FC236}">
                <a16:creationId xmlns:a16="http://schemas.microsoft.com/office/drawing/2014/main" id="{FE92D7F4-2D99-46A8-A22B-B3D4B5974D5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00598" y="2838234"/>
            <a:ext cx="886238" cy="886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85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E5D14A7-1F23-4D1E-A6D7-7247E80F1347}"/>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a:t>Blazor app</a:t>
            </a:r>
          </a:p>
        </p:txBody>
      </p:sp>
      <p:sp>
        <p:nvSpPr>
          <p:cNvPr id="16" name="Freeform: Shape 15">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Picture 2" descr="Logo&#10;&#10;Description automatically generated">
            <a:extLst>
              <a:ext uri="{FF2B5EF4-FFF2-40B4-BE49-F238E27FC236}">
                <a16:creationId xmlns:a16="http://schemas.microsoft.com/office/drawing/2014/main" id="{EF77F9A1-1ECE-33D9-3C7C-8119BD30E0FD}"/>
              </a:ext>
            </a:extLst>
          </p:cNvPr>
          <p:cNvPicPr>
            <a:picLocks noChangeAspect="1"/>
          </p:cNvPicPr>
          <p:nvPr/>
        </p:nvPicPr>
        <p:blipFill rotWithShape="1">
          <a:blip r:embed="rId3"/>
          <a:srcRect t="2426" r="-1" b="-1"/>
          <a:stretch/>
        </p:blipFill>
        <p:spPr>
          <a:xfrm>
            <a:off x="1" y="-9227"/>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4144889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4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28F94ED-A25C-988A-0A87-8CCEAB0E295D}"/>
              </a:ext>
            </a:extLst>
          </p:cNvPr>
          <p:cNvSpPr>
            <a:spLocks noGrp="1"/>
          </p:cNvSpPr>
          <p:nvPr>
            <p:ph type="title"/>
          </p:nvPr>
        </p:nvSpPr>
        <p:spPr/>
        <p:txBody>
          <a:bodyPr/>
          <a:lstStyle/>
          <a:p>
            <a:r>
              <a:rPr lang="en-US">
                <a:cs typeface="Calibri Light"/>
              </a:rPr>
              <a:t>Build rich interactive web UI with Blazor</a:t>
            </a:r>
            <a:endParaRPr lang="en-US"/>
          </a:p>
        </p:txBody>
      </p:sp>
      <p:sp>
        <p:nvSpPr>
          <p:cNvPr id="3" name="TextBox 2">
            <a:extLst>
              <a:ext uri="{FF2B5EF4-FFF2-40B4-BE49-F238E27FC236}">
                <a16:creationId xmlns:a16="http://schemas.microsoft.com/office/drawing/2014/main" id="{6535E388-5052-46BA-E3F8-EE1014657A0C}"/>
              </a:ext>
            </a:extLst>
          </p:cNvPr>
          <p:cNvSpPr txBox="1"/>
          <p:nvPr/>
        </p:nvSpPr>
        <p:spPr>
          <a:xfrm>
            <a:off x="3580140" y="3221181"/>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ru-RU"/>
          </a:p>
        </p:txBody>
      </p:sp>
      <p:sp>
        <p:nvSpPr>
          <p:cNvPr id="5" name="Content Placeholder 2">
            <a:extLst>
              <a:ext uri="{FF2B5EF4-FFF2-40B4-BE49-F238E27FC236}">
                <a16:creationId xmlns:a16="http://schemas.microsoft.com/office/drawing/2014/main" id="{BEE5C4FF-9A91-C727-66E1-6FDB5B152012}"/>
              </a:ext>
            </a:extLst>
          </p:cNvPr>
          <p:cNvSpPr txBox="1">
            <a:spLocks/>
          </p:cNvSpPr>
          <p:nvPr/>
        </p:nvSpPr>
        <p:spPr>
          <a:xfrm>
            <a:off x="536347" y="1825625"/>
            <a:ext cx="10817453"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mj-lt"/>
              </a:rPr>
              <a:t>Fully integrated with ASP.NET Core</a:t>
            </a:r>
          </a:p>
          <a:p>
            <a:r>
              <a:rPr lang="en-US" dirty="0">
                <a:latin typeface="+mj-lt"/>
              </a:rPr>
              <a:t>Powerful reusable component model</a:t>
            </a:r>
          </a:p>
          <a:p>
            <a:r>
              <a:rPr lang="en-US" dirty="0">
                <a:latin typeface="+mj-lt"/>
              </a:rPr>
              <a:t>Easily handle UI events</a:t>
            </a:r>
          </a:p>
          <a:p>
            <a:r>
              <a:rPr lang="en-US" dirty="0">
                <a:latin typeface="+mj-lt"/>
                <a:cs typeface="Calibri Light"/>
              </a:rPr>
              <a:t>Built-in components for form and validation</a:t>
            </a:r>
            <a:r>
              <a:rPr lang="uk-UA" dirty="0">
                <a:latin typeface="+mj-lt"/>
                <a:cs typeface="Calibri Light"/>
              </a:rPr>
              <a:t> </a:t>
            </a:r>
          </a:p>
          <a:p>
            <a:r>
              <a:rPr lang="en-US" dirty="0">
                <a:latin typeface="+mj-lt"/>
                <a:cs typeface="Calibri Light"/>
              </a:rPr>
              <a:t>Write C#, interop with JS as needed</a:t>
            </a:r>
          </a:p>
        </p:txBody>
      </p:sp>
    </p:spTree>
    <p:extLst>
      <p:ext uri="{BB962C8B-B14F-4D97-AF65-F5344CB8AC3E}">
        <p14:creationId xmlns:p14="http://schemas.microsoft.com/office/powerpoint/2010/main" val="1213761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8">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145712-F5C1-488F-85BD-A274080EAFDF}"/>
              </a:ext>
            </a:extLst>
          </p:cNvPr>
          <p:cNvSpPr>
            <a:spLocks noGrp="1"/>
          </p:cNvSpPr>
          <p:nvPr>
            <p:ph type="title"/>
          </p:nvPr>
        </p:nvSpPr>
        <p:spPr>
          <a:xfrm>
            <a:off x="838200" y="184805"/>
            <a:ext cx="10515600" cy="1505883"/>
          </a:xfrm>
        </p:spPr>
        <p:txBody>
          <a:bodyPr anchor="ctr">
            <a:normAutofit/>
          </a:bodyPr>
          <a:lstStyle/>
          <a:p>
            <a:r>
              <a:rPr lang="en-US" sz="5200">
                <a:ea typeface="Calibri Light"/>
                <a:cs typeface="Calibri Light"/>
              </a:rPr>
              <a:t>Build web apps faster with Blazor</a:t>
            </a:r>
          </a:p>
        </p:txBody>
      </p:sp>
      <p:pic>
        <p:nvPicPr>
          <p:cNvPr id="4" name="Рисунок 3" descr="Изображение выглядит как текст, логотип, символ, Шрифт&#10;&#10;Автоматически созданное описание">
            <a:extLst>
              <a:ext uri="{FF2B5EF4-FFF2-40B4-BE49-F238E27FC236}">
                <a16:creationId xmlns:a16="http://schemas.microsoft.com/office/drawing/2014/main" id="{7C79F9F6-6883-F626-BD9F-4C45A22DA086}"/>
              </a:ext>
            </a:extLst>
          </p:cNvPr>
          <p:cNvPicPr>
            <a:picLocks noChangeAspect="1"/>
          </p:cNvPicPr>
          <p:nvPr/>
        </p:nvPicPr>
        <p:blipFill>
          <a:blip r:embed="rId2"/>
          <a:stretch>
            <a:fillRect/>
          </a:stretch>
        </p:blipFill>
        <p:spPr>
          <a:xfrm>
            <a:off x="1360109" y="1845426"/>
            <a:ext cx="9468729" cy="4450303"/>
          </a:xfrm>
          <a:prstGeom prst="rect">
            <a:avLst/>
          </a:prstGeom>
        </p:spPr>
      </p:pic>
    </p:spTree>
    <p:extLst>
      <p:ext uri="{BB962C8B-B14F-4D97-AF65-F5344CB8AC3E}">
        <p14:creationId xmlns:p14="http://schemas.microsoft.com/office/powerpoint/2010/main" val="2027686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7B23002-7F65-E4C5-EA06-2E4C3D3DFBEA}"/>
              </a:ext>
            </a:extLst>
          </p:cNvPr>
          <p:cNvSpPr>
            <a:spLocks noGrp="1"/>
          </p:cNvSpPr>
          <p:nvPr>
            <p:ph type="title"/>
          </p:nvPr>
        </p:nvSpPr>
        <p:spPr/>
        <p:txBody>
          <a:bodyPr/>
          <a:lstStyle/>
          <a:p>
            <a:r>
              <a:rPr lang="ru-RU">
                <a:ea typeface="Calibri Light"/>
                <a:cs typeface="Calibri Light"/>
              </a:rPr>
              <a:t>Full </a:t>
            </a:r>
            <a:r>
              <a:rPr lang="ru-RU" err="1">
                <a:ea typeface="Calibri Light"/>
                <a:cs typeface="Calibri Light"/>
              </a:rPr>
              <a:t>stack</a:t>
            </a:r>
            <a:r>
              <a:rPr lang="ru-RU">
                <a:ea typeface="Calibri Light"/>
                <a:cs typeface="Calibri Light"/>
              </a:rPr>
              <a:t> </a:t>
            </a:r>
            <a:r>
              <a:rPr lang="ru-RU" err="1">
                <a:ea typeface="Calibri Light"/>
                <a:cs typeface="Calibri Light"/>
              </a:rPr>
              <a:t>web</a:t>
            </a:r>
            <a:r>
              <a:rPr lang="ru-RU">
                <a:ea typeface="Calibri Light"/>
                <a:cs typeface="Calibri Light"/>
              </a:rPr>
              <a:t> UI With </a:t>
            </a:r>
            <a:r>
              <a:rPr lang="ru-RU" err="1">
                <a:ea typeface="Calibri Light"/>
                <a:cs typeface="Calibri Light"/>
              </a:rPr>
              <a:t>Blazor</a:t>
            </a:r>
            <a:endParaRPr lang="ru-RU" err="1"/>
          </a:p>
        </p:txBody>
      </p:sp>
      <p:pic>
        <p:nvPicPr>
          <p:cNvPr id="7" name="Объект 6" descr="Изображение выглядит как текст, снимок экрана, диаграмма, дизайн">
            <a:extLst>
              <a:ext uri="{FF2B5EF4-FFF2-40B4-BE49-F238E27FC236}">
                <a16:creationId xmlns:a16="http://schemas.microsoft.com/office/drawing/2014/main" id="{BD53FE08-337F-C1FF-1437-74A0CE2EF0A1}"/>
              </a:ext>
            </a:extLst>
          </p:cNvPr>
          <p:cNvPicPr>
            <a:picLocks noGrp="1" noChangeAspect="1"/>
          </p:cNvPicPr>
          <p:nvPr>
            <p:ph idx="1"/>
          </p:nvPr>
        </p:nvPicPr>
        <p:blipFill>
          <a:blip r:embed="rId2"/>
          <a:stretch>
            <a:fillRect/>
          </a:stretch>
        </p:blipFill>
        <p:spPr>
          <a:xfrm>
            <a:off x="1878867" y="1825625"/>
            <a:ext cx="8434266" cy="4351338"/>
          </a:xfrm>
        </p:spPr>
      </p:pic>
    </p:spTree>
    <p:extLst>
      <p:ext uri="{BB962C8B-B14F-4D97-AF65-F5344CB8AC3E}">
        <p14:creationId xmlns:p14="http://schemas.microsoft.com/office/powerpoint/2010/main" val="32851217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6BE30-C9EA-3FBC-6053-E5E73468D273}"/>
              </a:ext>
            </a:extLst>
          </p:cNvPr>
          <p:cNvSpPr>
            <a:spLocks noGrp="1"/>
          </p:cNvSpPr>
          <p:nvPr>
            <p:ph type="title"/>
          </p:nvPr>
        </p:nvSpPr>
        <p:spPr/>
        <p:txBody>
          <a:bodyPr/>
          <a:lstStyle/>
          <a:p>
            <a:r>
              <a:rPr lang="en-US">
                <a:cs typeface="Calibri Light"/>
              </a:rPr>
              <a:t>.NET MAUI + Blazor = Hybrid app</a:t>
            </a:r>
            <a:endParaRPr lang="en-US"/>
          </a:p>
        </p:txBody>
      </p:sp>
      <p:sp>
        <p:nvSpPr>
          <p:cNvPr id="3" name="Content Placeholder 2">
            <a:extLst>
              <a:ext uri="{FF2B5EF4-FFF2-40B4-BE49-F238E27FC236}">
                <a16:creationId xmlns:a16="http://schemas.microsoft.com/office/drawing/2014/main" id="{22E9B798-825A-8C58-E029-BA592AB160D7}"/>
              </a:ext>
            </a:extLst>
          </p:cNvPr>
          <p:cNvSpPr>
            <a:spLocks noGrp="1"/>
          </p:cNvSpPr>
          <p:nvPr>
            <p:ph idx="1"/>
          </p:nvPr>
        </p:nvSpPr>
        <p:spPr/>
        <p:txBody>
          <a:bodyPr vert="horz" lIns="91440" tIns="45720" rIns="91440" bIns="45720" rtlCol="0" anchor="t">
            <a:normAutofit/>
          </a:bodyPr>
          <a:lstStyle/>
          <a:p>
            <a:r>
              <a:rPr lang="en-US">
                <a:ea typeface="+mn-lt"/>
                <a:cs typeface="+mn-lt"/>
              </a:rPr>
              <a:t>https://learn.microsoft.com/en-us/aspnet/core/blazor/hybrid/tutorials/maui?view=aspnetcore-7.0</a:t>
            </a:r>
            <a:endParaRPr lang="en-US"/>
          </a:p>
        </p:txBody>
      </p:sp>
      <p:pic>
        <p:nvPicPr>
          <p:cNvPr id="4" name="Picture 3" descr="Build A Blazor Hybrid App with .NET MAUI for Cross-Platform Application">
            <a:extLst>
              <a:ext uri="{FF2B5EF4-FFF2-40B4-BE49-F238E27FC236}">
                <a16:creationId xmlns:a16="http://schemas.microsoft.com/office/drawing/2014/main" id="{197AC486-8030-FA9D-FCFF-5DFAE5AF2ABA}"/>
              </a:ext>
            </a:extLst>
          </p:cNvPr>
          <p:cNvPicPr>
            <a:picLocks noChangeAspect="1"/>
          </p:cNvPicPr>
          <p:nvPr/>
        </p:nvPicPr>
        <p:blipFill>
          <a:blip r:embed="rId3"/>
          <a:stretch>
            <a:fillRect/>
          </a:stretch>
        </p:blipFill>
        <p:spPr>
          <a:xfrm>
            <a:off x="2746887" y="2894371"/>
            <a:ext cx="6688391" cy="3241874"/>
          </a:xfrm>
          <a:prstGeom prst="rect">
            <a:avLst/>
          </a:prstGeom>
        </p:spPr>
      </p:pic>
    </p:spTree>
    <p:extLst>
      <p:ext uri="{BB962C8B-B14F-4D97-AF65-F5344CB8AC3E}">
        <p14:creationId xmlns:p14="http://schemas.microsoft.com/office/powerpoint/2010/main" val="526713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64" name="Rectangle 7263">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2D836A-6B8C-44B8-BE6E-0FDBD154081B}"/>
              </a:ext>
            </a:extLst>
          </p:cNvPr>
          <p:cNvSpPr>
            <a:spLocks noGrp="1"/>
          </p:cNvSpPr>
          <p:nvPr>
            <p:ph type="title"/>
          </p:nvPr>
        </p:nvSpPr>
        <p:spPr>
          <a:xfrm>
            <a:off x="6739128" y="638089"/>
            <a:ext cx="4818888" cy="1476801"/>
          </a:xfrm>
        </p:spPr>
        <p:txBody>
          <a:bodyPr vert="horz" lIns="91440" tIns="45720" rIns="91440" bIns="45720" rtlCol="0" anchor="b">
            <a:normAutofit/>
          </a:bodyPr>
          <a:lstStyle/>
          <a:p>
            <a:r>
              <a:rPr lang="en-US" sz="5000" b="1" kern="1200">
                <a:ea typeface="+mj-lt"/>
                <a:cs typeface="+mj-lt"/>
              </a:rPr>
              <a:t>.NET MAUI </a:t>
            </a:r>
            <a:r>
              <a:rPr lang="en-US" sz="5000" b="1">
                <a:ea typeface="+mj-lt"/>
                <a:cs typeface="+mj-lt"/>
              </a:rPr>
              <a:t>features</a:t>
            </a:r>
            <a:endParaRPr lang="en-US" sz="5000" b="1"/>
          </a:p>
        </p:txBody>
      </p:sp>
      <p:pic>
        <p:nvPicPr>
          <p:cNvPr id="5" name="Picture 4" descr="Main page">
            <a:extLst>
              <a:ext uri="{FF2B5EF4-FFF2-40B4-BE49-F238E27FC236}">
                <a16:creationId xmlns:a16="http://schemas.microsoft.com/office/drawing/2014/main" id="{88616E29-FEA7-BFD2-3B06-904D89108D39}"/>
              </a:ext>
            </a:extLst>
          </p:cNvPr>
          <p:cNvPicPr>
            <a:picLocks noChangeAspect="1"/>
          </p:cNvPicPr>
          <p:nvPr/>
        </p:nvPicPr>
        <p:blipFill>
          <a:blip r:embed="rId3"/>
          <a:stretch>
            <a:fillRect/>
          </a:stretch>
        </p:blipFill>
        <p:spPr>
          <a:xfrm>
            <a:off x="1041257" y="640080"/>
            <a:ext cx="4638325" cy="5577840"/>
          </a:xfrm>
          <a:prstGeom prst="rect">
            <a:avLst/>
          </a:prstGeom>
        </p:spPr>
      </p:pic>
      <p:sp>
        <p:nvSpPr>
          <p:cNvPr id="7265"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E3BB4F3D-68DF-2564-007C-F6F453CAB3BB}"/>
              </a:ext>
            </a:extLst>
          </p:cNvPr>
          <p:cNvSpPr>
            <a:spLocks noGrp="1"/>
          </p:cNvSpPr>
          <p:nvPr>
            <p:ph idx="1"/>
          </p:nvPr>
        </p:nvSpPr>
        <p:spPr>
          <a:xfrm>
            <a:off x="6739128" y="2664886"/>
            <a:ext cx="4818888" cy="3550789"/>
          </a:xfrm>
        </p:spPr>
        <p:txBody>
          <a:bodyPr anchor="t">
            <a:normAutofit/>
          </a:bodyPr>
          <a:lstStyle/>
          <a:p>
            <a:r>
              <a:rPr lang="en-US" sz="1700"/>
              <a:t>Animations (Fade, Tada)</a:t>
            </a:r>
            <a:endParaRPr lang="en-US" sz="1700">
              <a:cs typeface="Calibri"/>
            </a:endParaRPr>
          </a:p>
          <a:p>
            <a:r>
              <a:rPr lang="en-US" sz="1700">
                <a:cs typeface="Calibri"/>
              </a:rPr>
              <a:t>Pages (</a:t>
            </a:r>
            <a:r>
              <a:rPr lang="en-US" sz="1700" err="1">
                <a:cs typeface="Calibri"/>
              </a:rPr>
              <a:t>ContentPage</a:t>
            </a:r>
            <a:r>
              <a:rPr lang="en-US" sz="1700">
                <a:cs typeface="Calibri"/>
              </a:rPr>
              <a:t>, </a:t>
            </a:r>
            <a:r>
              <a:rPr lang="en-US" sz="1700" err="1">
                <a:cs typeface="Calibri"/>
              </a:rPr>
              <a:t>FlyoutPage</a:t>
            </a:r>
            <a:r>
              <a:rPr lang="en-US" sz="1700">
                <a:cs typeface="Calibri"/>
              </a:rPr>
              <a:t>, </a:t>
            </a:r>
            <a:r>
              <a:rPr lang="en-US" sz="1700" err="1">
                <a:cs typeface="Calibri"/>
              </a:rPr>
              <a:t>TabbedPage</a:t>
            </a:r>
            <a:r>
              <a:rPr lang="en-US" sz="1700">
                <a:cs typeface="Calibri"/>
              </a:rPr>
              <a:t>...)</a:t>
            </a:r>
            <a:endParaRPr lang="en-US" sz="1700"/>
          </a:p>
          <a:p>
            <a:r>
              <a:rPr lang="en-US" sz="1700">
                <a:cs typeface="Calibri"/>
              </a:rPr>
              <a:t>Layouts (Grid, </a:t>
            </a:r>
            <a:r>
              <a:rPr lang="en-US" sz="1700" err="1">
                <a:cs typeface="Calibri"/>
              </a:rPr>
              <a:t>VerticalStackLayout</a:t>
            </a:r>
            <a:r>
              <a:rPr lang="en-US" sz="1700">
                <a:cs typeface="Calibri"/>
              </a:rPr>
              <a:t>)</a:t>
            </a:r>
            <a:endParaRPr lang="en-US" sz="1700"/>
          </a:p>
          <a:p>
            <a:r>
              <a:rPr lang="en-US" sz="1700"/>
              <a:t>Controls (Button, Label, Slider, Popup*, </a:t>
            </a:r>
            <a:r>
              <a:rPr lang="en-US" sz="1700" err="1"/>
              <a:t>DrawingView</a:t>
            </a:r>
            <a:r>
              <a:rPr lang="en-US" sz="1700"/>
              <a:t>*)</a:t>
            </a:r>
            <a:endParaRPr lang="en-US" sz="1700">
              <a:cs typeface="Calibri"/>
            </a:endParaRPr>
          </a:p>
          <a:p>
            <a:r>
              <a:rPr lang="en-US" sz="1700"/>
              <a:t>Behaviors (Email Validation – doesn’t require platform implementation)</a:t>
            </a:r>
            <a:endParaRPr lang="en-US" sz="1700">
              <a:cs typeface="Calibri"/>
            </a:endParaRPr>
          </a:p>
          <a:p>
            <a:r>
              <a:rPr lang="en-US" sz="1700"/>
              <a:t>Converters (</a:t>
            </a:r>
            <a:r>
              <a:rPr lang="en-US" sz="1700" err="1"/>
              <a:t>EnumToIntConverter</a:t>
            </a:r>
            <a:r>
              <a:rPr lang="en-US" sz="1700"/>
              <a:t>)</a:t>
            </a:r>
            <a:endParaRPr lang="en-US" sz="1700">
              <a:ea typeface="Calibri"/>
              <a:cs typeface="Calibri"/>
            </a:endParaRPr>
          </a:p>
          <a:p>
            <a:r>
              <a:rPr lang="en-US" sz="1700">
                <a:cs typeface="Calibri"/>
              </a:rPr>
              <a:t>And much more...</a:t>
            </a:r>
            <a:endParaRPr lang="en-US" sz="1700">
              <a:ea typeface="Calibri"/>
              <a:cs typeface="Calibri"/>
            </a:endParaRPr>
          </a:p>
        </p:txBody>
      </p:sp>
    </p:spTree>
    <p:extLst>
      <p:ext uri="{BB962C8B-B14F-4D97-AF65-F5344CB8AC3E}">
        <p14:creationId xmlns:p14="http://schemas.microsoft.com/office/powerpoint/2010/main" val="11923447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D836A-6B8C-44B8-BE6E-0FDBD154081B}"/>
              </a:ext>
            </a:extLst>
          </p:cNvPr>
          <p:cNvSpPr>
            <a:spLocks noGrp="1"/>
          </p:cNvSpPr>
          <p:nvPr>
            <p:ph type="title"/>
          </p:nvPr>
        </p:nvSpPr>
        <p:spPr>
          <a:xfrm>
            <a:off x="838199" y="291090"/>
            <a:ext cx="10515599" cy="932688"/>
          </a:xfrm>
        </p:spPr>
        <p:txBody>
          <a:bodyPr vert="horz" lIns="91440" tIns="45720" rIns="91440" bIns="45720" rtlCol="0" anchor="b">
            <a:normAutofit/>
          </a:bodyPr>
          <a:lstStyle/>
          <a:p>
            <a:r>
              <a:rPr lang="en-US" sz="5400" b="1" err="1"/>
              <a:t>Syncfusion</a:t>
            </a:r>
            <a:r>
              <a:rPr lang="en-US" sz="5400" b="1"/>
              <a:t> Controls</a:t>
            </a:r>
            <a:r>
              <a:rPr lang="en-US" sz="5400" b="1" kern="1200">
                <a:latin typeface="+mj-lt"/>
                <a:ea typeface="+mj-ea"/>
                <a:cs typeface="+mj-cs"/>
              </a:rPr>
              <a:t> for .NET MAUI</a:t>
            </a:r>
          </a:p>
        </p:txBody>
      </p:sp>
      <p:pic>
        <p:nvPicPr>
          <p:cNvPr id="6" name="Picture 6" descr="Graphical user interface, application, table&#10;&#10;Description automatically generated">
            <a:extLst>
              <a:ext uri="{FF2B5EF4-FFF2-40B4-BE49-F238E27FC236}">
                <a16:creationId xmlns:a16="http://schemas.microsoft.com/office/drawing/2014/main" id="{B0F3F989-5A65-DE94-8CB2-B1614F3CC829}"/>
              </a:ext>
            </a:extLst>
          </p:cNvPr>
          <p:cNvPicPr>
            <a:picLocks noGrp="1" noChangeAspect="1"/>
          </p:cNvPicPr>
          <p:nvPr>
            <p:ph idx="1"/>
          </p:nvPr>
        </p:nvPicPr>
        <p:blipFill>
          <a:blip r:embed="rId3"/>
          <a:stretch>
            <a:fillRect/>
          </a:stretch>
        </p:blipFill>
        <p:spPr>
          <a:xfrm>
            <a:off x="1609475" y="1825625"/>
            <a:ext cx="8973050" cy="4351338"/>
          </a:xfrm>
        </p:spPr>
      </p:pic>
    </p:spTree>
    <p:extLst>
      <p:ext uri="{BB962C8B-B14F-4D97-AF65-F5344CB8AC3E}">
        <p14:creationId xmlns:p14="http://schemas.microsoft.com/office/powerpoint/2010/main" val="34272197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D836A-6B8C-44B8-BE6E-0FDBD154081B}"/>
              </a:ext>
            </a:extLst>
          </p:cNvPr>
          <p:cNvSpPr>
            <a:spLocks noGrp="1"/>
          </p:cNvSpPr>
          <p:nvPr>
            <p:ph type="title"/>
          </p:nvPr>
        </p:nvSpPr>
        <p:spPr>
          <a:xfrm>
            <a:off x="838199" y="291090"/>
            <a:ext cx="10515599" cy="932688"/>
          </a:xfrm>
        </p:spPr>
        <p:txBody>
          <a:bodyPr vert="horz" lIns="91440" tIns="45720" rIns="91440" bIns="45720" rtlCol="0" anchor="b">
            <a:normAutofit/>
          </a:bodyPr>
          <a:lstStyle/>
          <a:p>
            <a:r>
              <a:rPr lang="en-US" sz="5400" b="1" kern="1200">
                <a:solidFill>
                  <a:schemeClr val="tx1"/>
                </a:solidFill>
                <a:latin typeface="+mj-lt"/>
                <a:ea typeface="+mj-ea"/>
                <a:cs typeface="+mj-cs"/>
              </a:rPr>
              <a:t>Telerik UI for .NET MAUI</a:t>
            </a:r>
          </a:p>
        </p:txBody>
      </p:sp>
      <p:pic>
        <p:nvPicPr>
          <p:cNvPr id="3" name="Picture 4">
            <a:extLst>
              <a:ext uri="{FF2B5EF4-FFF2-40B4-BE49-F238E27FC236}">
                <a16:creationId xmlns:a16="http://schemas.microsoft.com/office/drawing/2014/main" id="{661AF3CF-857C-0788-9AAA-DED622C97DD3}"/>
              </a:ext>
            </a:extLst>
          </p:cNvPr>
          <p:cNvPicPr>
            <a:picLocks noGrp="1" noChangeAspect="1"/>
          </p:cNvPicPr>
          <p:nvPr>
            <p:ph idx="1"/>
          </p:nvPr>
        </p:nvPicPr>
        <p:blipFill>
          <a:blip r:embed="rId3"/>
          <a:stretch>
            <a:fillRect/>
          </a:stretch>
        </p:blipFill>
        <p:spPr>
          <a:xfrm>
            <a:off x="1242725" y="1863801"/>
            <a:ext cx="9706548" cy="4440746"/>
          </a:xfrm>
          <a:prstGeom prst="rect">
            <a:avLst/>
          </a:prstGeom>
        </p:spPr>
      </p:pic>
    </p:spTree>
    <p:extLst>
      <p:ext uri="{BB962C8B-B14F-4D97-AF65-F5344CB8AC3E}">
        <p14:creationId xmlns:p14="http://schemas.microsoft.com/office/powerpoint/2010/main" val="6752615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D836A-6B8C-44B8-BE6E-0FDBD154081B}"/>
              </a:ext>
            </a:extLst>
          </p:cNvPr>
          <p:cNvSpPr>
            <a:spLocks noGrp="1"/>
          </p:cNvSpPr>
          <p:nvPr>
            <p:ph type="title"/>
          </p:nvPr>
        </p:nvSpPr>
        <p:spPr>
          <a:xfrm>
            <a:off x="838199" y="291090"/>
            <a:ext cx="10515599" cy="932688"/>
          </a:xfrm>
        </p:spPr>
        <p:txBody>
          <a:bodyPr vert="horz" lIns="91440" tIns="45720" rIns="91440" bIns="45720" rtlCol="0" anchor="b">
            <a:normAutofit/>
          </a:bodyPr>
          <a:lstStyle/>
          <a:p>
            <a:r>
              <a:rPr lang="en-US" sz="5400" b="1" kern="1200">
                <a:solidFill>
                  <a:schemeClr val="tx1"/>
                </a:solidFill>
                <a:latin typeface="+mj-lt"/>
                <a:ea typeface="+mj-ea"/>
                <a:cs typeface="+mj-cs"/>
              </a:rPr>
              <a:t>.NET MAUI Community Toolkit</a:t>
            </a:r>
          </a:p>
        </p:txBody>
      </p:sp>
      <p:pic>
        <p:nvPicPr>
          <p:cNvPr id="4098" name="Picture 2">
            <a:extLst>
              <a:ext uri="{FF2B5EF4-FFF2-40B4-BE49-F238E27FC236}">
                <a16:creationId xmlns:a16="http://schemas.microsoft.com/office/drawing/2014/main" id="{9B05DEAC-9150-4BF6-AC41-2E107BF4CB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77425" y="0"/>
            <a:ext cx="2314575" cy="1971675"/>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5F7F5CAB-B399-468B-80AD-A69A29957619}"/>
              </a:ext>
            </a:extLst>
          </p:cNvPr>
          <p:cNvSpPr>
            <a:spLocks noGrp="1"/>
          </p:cNvSpPr>
          <p:nvPr>
            <p:ph idx="1"/>
          </p:nvPr>
        </p:nvSpPr>
        <p:spPr>
          <a:xfrm>
            <a:off x="838200" y="1514868"/>
            <a:ext cx="3193026" cy="5343131"/>
          </a:xfrm>
        </p:spPr>
        <p:txBody>
          <a:bodyPr>
            <a:noAutofit/>
          </a:bodyPr>
          <a:lstStyle/>
          <a:p>
            <a:pPr marL="0" indent="0">
              <a:buNone/>
            </a:pPr>
            <a:r>
              <a:rPr lang="en-US" sz="1800">
                <a:latin typeface="+mj-lt"/>
              </a:rPr>
              <a:t>Alerts</a:t>
            </a:r>
          </a:p>
          <a:p>
            <a:pPr marL="742950" lvl="1" indent="-285750"/>
            <a:r>
              <a:rPr lang="en-US" sz="1400" b="0" i="0" u="none" strike="noStrike" err="1">
                <a:effectLst/>
                <a:latin typeface="+mj-lt"/>
                <a:hlinkClick r:id="rId4">
                  <a:extLst>
                    <a:ext uri="{A12FA001-AC4F-418D-AE19-62706E023703}">
                      <ahyp:hlinkClr xmlns:ahyp="http://schemas.microsoft.com/office/drawing/2018/hyperlinkcolor" val="tx"/>
                    </a:ext>
                  </a:extLst>
                </a:hlinkClick>
              </a:rPr>
              <a:t>Snackbar</a:t>
            </a:r>
            <a:endParaRPr lang="en-US" sz="1400" b="0" i="0">
              <a:effectLst/>
              <a:latin typeface="+mj-lt"/>
            </a:endParaRPr>
          </a:p>
          <a:p>
            <a:pPr marL="742950" lvl="1" indent="-285750"/>
            <a:r>
              <a:rPr lang="en-US" sz="1400" b="0" i="0" u="none" strike="noStrike">
                <a:effectLst/>
                <a:latin typeface="+mj-lt"/>
                <a:hlinkClick r:id="rId5">
                  <a:extLst>
                    <a:ext uri="{A12FA001-AC4F-418D-AE19-62706E023703}">
                      <ahyp:hlinkClr xmlns:ahyp="http://schemas.microsoft.com/office/drawing/2018/hyperlinkcolor" val="tx"/>
                    </a:ext>
                  </a:extLst>
                </a:hlinkClick>
              </a:rPr>
              <a:t>Toast</a:t>
            </a:r>
            <a:endParaRPr lang="en-US" sz="1400" b="0" i="0">
              <a:effectLst/>
              <a:latin typeface="+mj-lt"/>
            </a:endParaRPr>
          </a:p>
          <a:p>
            <a:pPr marL="0" indent="0" algn="l">
              <a:buNone/>
            </a:pPr>
            <a:r>
              <a:rPr lang="en-US" sz="1800" b="0" i="0">
                <a:effectLst/>
                <a:latin typeface="+mj-lt"/>
              </a:rPr>
              <a:t>Animations</a:t>
            </a:r>
          </a:p>
          <a:p>
            <a:pPr lvl="1"/>
            <a:r>
              <a:rPr lang="en-US" sz="1400" b="0" i="0" u="none" strike="noStrike" err="1">
                <a:effectLst/>
                <a:latin typeface="+mj-lt"/>
                <a:hlinkClick r:id="rId6">
                  <a:extLst>
                    <a:ext uri="{A12FA001-AC4F-418D-AE19-62706E023703}">
                      <ahyp:hlinkClr xmlns:ahyp="http://schemas.microsoft.com/office/drawing/2018/hyperlinkcolor" val="tx"/>
                    </a:ext>
                  </a:extLst>
                </a:hlinkClick>
              </a:rPr>
              <a:t>FadeAnimation</a:t>
            </a:r>
            <a:endParaRPr lang="en-US" sz="1400" b="0" i="0">
              <a:effectLst/>
              <a:latin typeface="+mj-lt"/>
            </a:endParaRPr>
          </a:p>
          <a:p>
            <a:pPr marL="0" indent="0">
              <a:buFont typeface="Arial" panose="020B0604020202020204" pitchFamily="34" charset="0"/>
              <a:buNone/>
            </a:pPr>
            <a:r>
              <a:rPr lang="en-US" sz="1800">
                <a:latin typeface="+mj-lt"/>
              </a:rPr>
              <a:t>Essentials</a:t>
            </a:r>
          </a:p>
          <a:p>
            <a:pPr lvl="1"/>
            <a:r>
              <a:rPr lang="en-US" sz="1400" err="1">
                <a:latin typeface="+mj-lt"/>
                <a:hlinkClick r:id="rId7">
                  <a:extLst>
                    <a:ext uri="{A12FA001-AC4F-418D-AE19-62706E023703}">
                      <ahyp:hlinkClr xmlns:ahyp="http://schemas.microsoft.com/office/drawing/2018/hyperlinkcolor" val="tx"/>
                    </a:ext>
                  </a:extLst>
                </a:hlinkClick>
              </a:rPr>
              <a:t>AppTheme</a:t>
            </a:r>
            <a:r>
              <a:rPr lang="en-US" sz="1400">
                <a:latin typeface="+mj-lt"/>
                <a:hlinkClick r:id="rId7">
                  <a:extLst>
                    <a:ext uri="{A12FA001-AC4F-418D-AE19-62706E023703}">
                      <ahyp:hlinkClr xmlns:ahyp="http://schemas.microsoft.com/office/drawing/2018/hyperlinkcolor" val="tx"/>
                    </a:ext>
                  </a:extLst>
                </a:hlinkClick>
              </a:rPr>
              <a:t> Resources</a:t>
            </a:r>
          </a:p>
          <a:p>
            <a:pPr lvl="1"/>
            <a:r>
              <a:rPr lang="en-US" sz="1400">
                <a:latin typeface="+mj-lt"/>
                <a:hlinkClick r:id="rId7">
                  <a:extLst>
                    <a:ext uri="{A12FA001-AC4F-418D-AE19-62706E023703}">
                      <ahyp:hlinkClr xmlns:ahyp="http://schemas.microsoft.com/office/drawing/2018/hyperlinkcolor" val="tx"/>
                    </a:ext>
                  </a:extLst>
                </a:hlinkClick>
              </a:rPr>
              <a:t>Badge</a:t>
            </a:r>
          </a:p>
          <a:p>
            <a:pPr lvl="1"/>
            <a:r>
              <a:rPr lang="en-US" sz="1400" err="1">
                <a:latin typeface="+mj-lt"/>
                <a:hlinkClick r:id="rId7">
                  <a:extLst>
                    <a:ext uri="{A12FA001-AC4F-418D-AE19-62706E023703}">
                      <ahyp:hlinkClr xmlns:ahyp="http://schemas.microsoft.com/office/drawing/2018/hyperlinkcolor" val="tx"/>
                    </a:ext>
                  </a:extLst>
                </a:hlinkClick>
              </a:rPr>
              <a:t>FolderPicker</a:t>
            </a:r>
            <a:endParaRPr lang="en-US" sz="1400">
              <a:latin typeface="+mj-lt"/>
            </a:endParaRPr>
          </a:p>
          <a:p>
            <a:pPr lvl="1"/>
            <a:r>
              <a:rPr lang="en-US" sz="1400" err="1">
                <a:latin typeface="+mj-lt"/>
                <a:hlinkClick r:id="rId8">
                  <a:extLst>
                    <a:ext uri="{A12FA001-AC4F-418D-AE19-62706E023703}">
                      <ahyp:hlinkClr xmlns:ahyp="http://schemas.microsoft.com/office/drawing/2018/hyperlinkcolor" val="tx"/>
                    </a:ext>
                  </a:extLst>
                </a:hlinkClick>
              </a:rPr>
              <a:t>FileSaver</a:t>
            </a:r>
            <a:endParaRPr lang="en-US" sz="1400">
              <a:latin typeface="+mj-lt"/>
            </a:endParaRPr>
          </a:p>
          <a:p>
            <a:pPr lvl="1"/>
            <a:r>
              <a:rPr lang="en-US" sz="1400" err="1">
                <a:latin typeface="+mj-lt"/>
                <a:hlinkClick r:id="rId9">
                  <a:extLst>
                    <a:ext uri="{A12FA001-AC4F-418D-AE19-62706E023703}">
                      <ahyp:hlinkClr xmlns:ahyp="http://schemas.microsoft.com/office/drawing/2018/hyperlinkcolor" val="tx"/>
                    </a:ext>
                  </a:extLst>
                </a:hlinkClick>
              </a:rPr>
              <a:t>SpeechToText</a:t>
            </a:r>
            <a:endParaRPr lang="en-US" sz="1400">
              <a:latin typeface="+mj-lt"/>
            </a:endParaRPr>
          </a:p>
          <a:p>
            <a:pPr marL="0" indent="0">
              <a:buNone/>
            </a:pPr>
            <a:r>
              <a:rPr lang="en-US" sz="1800">
                <a:latin typeface="+mj-lt"/>
              </a:rPr>
              <a:t>Views</a:t>
            </a:r>
          </a:p>
          <a:p>
            <a:pPr lvl="1"/>
            <a:r>
              <a:rPr lang="en-US" sz="1400" err="1">
                <a:latin typeface="+mj-lt"/>
                <a:hlinkClick r:id="rId10">
                  <a:extLst>
                    <a:ext uri="{A12FA001-AC4F-418D-AE19-62706E023703}">
                      <ahyp:hlinkClr xmlns:ahyp="http://schemas.microsoft.com/office/drawing/2018/hyperlinkcolor" val="tx"/>
                    </a:ext>
                  </a:extLst>
                </a:hlinkClick>
              </a:rPr>
              <a:t>AvatarView</a:t>
            </a:r>
            <a:endParaRPr lang="en-US" sz="1400">
              <a:latin typeface="+mj-lt"/>
            </a:endParaRPr>
          </a:p>
          <a:p>
            <a:pPr lvl="1"/>
            <a:r>
              <a:rPr lang="en-US" sz="1400" err="1">
                <a:latin typeface="+mj-lt"/>
                <a:hlinkClick r:id="rId11">
                  <a:extLst>
                    <a:ext uri="{A12FA001-AC4F-418D-AE19-62706E023703}">
                      <ahyp:hlinkClr xmlns:ahyp="http://schemas.microsoft.com/office/drawing/2018/hyperlinkcolor" val="tx"/>
                    </a:ext>
                  </a:extLst>
                </a:hlinkClick>
              </a:rPr>
              <a:t>DrawingView</a:t>
            </a:r>
            <a:endParaRPr lang="en-US" sz="1400">
              <a:latin typeface="+mj-lt"/>
            </a:endParaRPr>
          </a:p>
          <a:p>
            <a:pPr lvl="1"/>
            <a:r>
              <a:rPr lang="en-US" sz="1400">
                <a:latin typeface="+mj-lt"/>
                <a:hlinkClick r:id="rId12">
                  <a:extLst>
                    <a:ext uri="{A12FA001-AC4F-418D-AE19-62706E023703}">
                      <ahyp:hlinkClr xmlns:ahyp="http://schemas.microsoft.com/office/drawing/2018/hyperlinkcolor" val="tx"/>
                    </a:ext>
                  </a:extLst>
                </a:hlinkClick>
              </a:rPr>
              <a:t>Expander</a:t>
            </a:r>
            <a:endParaRPr lang="en-US" sz="1400">
              <a:latin typeface="+mj-lt"/>
            </a:endParaRPr>
          </a:p>
          <a:p>
            <a:pPr lvl="1"/>
            <a:r>
              <a:rPr lang="en-US" sz="1400" err="1">
                <a:latin typeface="+mj-lt"/>
                <a:hlinkClick r:id="rId13">
                  <a:extLst>
                    <a:ext uri="{A12FA001-AC4F-418D-AE19-62706E023703}">
                      <ahyp:hlinkClr xmlns:ahyp="http://schemas.microsoft.com/office/drawing/2018/hyperlinkcolor" val="tx"/>
                    </a:ext>
                  </a:extLst>
                </a:hlinkClick>
              </a:rPr>
              <a:t>LazyView</a:t>
            </a:r>
            <a:endParaRPr lang="en-US" sz="1400">
              <a:latin typeface="+mj-lt"/>
            </a:endParaRPr>
          </a:p>
          <a:p>
            <a:pPr lvl="1"/>
            <a:r>
              <a:rPr lang="en-US" sz="1400" err="1">
                <a:latin typeface="+mj-lt"/>
                <a:hlinkClick r:id="rId14">
                  <a:extLst>
                    <a:ext uri="{A12FA001-AC4F-418D-AE19-62706E023703}">
                      <ahyp:hlinkClr xmlns:ahyp="http://schemas.microsoft.com/office/drawing/2018/hyperlinkcolor" val="tx"/>
                    </a:ext>
                  </a:extLst>
                </a:hlinkClick>
              </a:rPr>
              <a:t>MediaElement</a:t>
            </a:r>
            <a:endParaRPr lang="en-US" sz="1400">
              <a:latin typeface="+mj-lt"/>
            </a:endParaRPr>
          </a:p>
          <a:p>
            <a:pPr lvl="1"/>
            <a:r>
              <a:rPr lang="en-US" sz="1400">
                <a:latin typeface="+mj-lt"/>
                <a:hlinkClick r:id="rId15">
                  <a:extLst>
                    <a:ext uri="{A12FA001-AC4F-418D-AE19-62706E023703}">
                      <ahyp:hlinkClr xmlns:ahyp="http://schemas.microsoft.com/office/drawing/2018/hyperlinkcolor" val="tx"/>
                    </a:ext>
                  </a:extLst>
                </a:hlinkClick>
              </a:rPr>
              <a:t>Popup</a:t>
            </a:r>
            <a:endParaRPr lang="en-US" sz="1400">
              <a:latin typeface="+mj-lt"/>
            </a:endParaRPr>
          </a:p>
          <a:p>
            <a:pPr lvl="1"/>
            <a:r>
              <a:rPr lang="en-US" sz="1400" err="1">
                <a:latin typeface="+mj-lt"/>
                <a:hlinkClick r:id="rId16">
                  <a:extLst>
                    <a:ext uri="{A12FA001-AC4F-418D-AE19-62706E023703}">
                      <ahyp:hlinkClr xmlns:ahyp="http://schemas.microsoft.com/office/drawing/2018/hyperlinkcolor" val="tx"/>
                    </a:ext>
                  </a:extLst>
                </a:hlinkClick>
              </a:rPr>
              <a:t>SemanticOrderView</a:t>
            </a:r>
            <a:endParaRPr lang="en-US" sz="1400">
              <a:latin typeface="+mj-lt"/>
            </a:endParaRPr>
          </a:p>
        </p:txBody>
      </p:sp>
      <p:sp>
        <p:nvSpPr>
          <p:cNvPr id="7" name="Content Placeholder 3">
            <a:extLst>
              <a:ext uri="{FF2B5EF4-FFF2-40B4-BE49-F238E27FC236}">
                <a16:creationId xmlns:a16="http://schemas.microsoft.com/office/drawing/2014/main" id="{20AAA30C-EF41-4D36-82AC-6D7161D4DB0C}"/>
              </a:ext>
            </a:extLst>
          </p:cNvPr>
          <p:cNvSpPr txBox="1">
            <a:spLocks/>
          </p:cNvSpPr>
          <p:nvPr/>
        </p:nvSpPr>
        <p:spPr>
          <a:xfrm>
            <a:off x="4036141" y="1514868"/>
            <a:ext cx="3554361" cy="53431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a:latin typeface="+mj-lt"/>
              </a:rPr>
              <a:t>Converters</a:t>
            </a:r>
          </a:p>
          <a:p>
            <a:pPr marL="0" indent="0" algn="l">
              <a:buNone/>
            </a:pPr>
            <a:r>
              <a:rPr lang="en-US" sz="1800" b="0" i="0">
                <a:effectLst/>
                <a:latin typeface="+mj-lt"/>
              </a:rPr>
              <a:t>Behaviors</a:t>
            </a:r>
          </a:p>
          <a:p>
            <a:pPr lvl="1"/>
            <a:r>
              <a:rPr lang="en-US" sz="1400" err="1">
                <a:latin typeface="+mj-lt"/>
                <a:hlinkClick r:id="rId17">
                  <a:extLst>
                    <a:ext uri="{A12FA001-AC4F-418D-AE19-62706E023703}">
                      <ahyp:hlinkClr xmlns:ahyp="http://schemas.microsoft.com/office/drawing/2018/hyperlinkcolor" val="tx"/>
                    </a:ext>
                  </a:extLst>
                </a:hlinkClick>
              </a:rPr>
              <a:t>AnimationBehavior</a:t>
            </a:r>
            <a:endParaRPr lang="en-US" sz="1400">
              <a:latin typeface="+mj-lt"/>
            </a:endParaRPr>
          </a:p>
          <a:p>
            <a:pPr lvl="1"/>
            <a:r>
              <a:rPr lang="en-US" sz="1400" err="1">
                <a:latin typeface="+mj-lt"/>
                <a:hlinkClick r:id="rId18">
                  <a:extLst>
                    <a:ext uri="{A12FA001-AC4F-418D-AE19-62706E023703}">
                      <ahyp:hlinkClr xmlns:ahyp="http://schemas.microsoft.com/office/drawing/2018/hyperlinkcolor" val="tx"/>
                    </a:ext>
                  </a:extLst>
                </a:hlinkClick>
              </a:rPr>
              <a:t>CharactersValidationBehavior</a:t>
            </a:r>
            <a:endParaRPr lang="en-US" sz="1400">
              <a:latin typeface="+mj-lt"/>
            </a:endParaRPr>
          </a:p>
          <a:p>
            <a:pPr lvl="1"/>
            <a:r>
              <a:rPr lang="en-US" sz="1400" err="1">
                <a:latin typeface="+mj-lt"/>
                <a:hlinkClick r:id="rId19">
                  <a:extLst>
                    <a:ext uri="{A12FA001-AC4F-418D-AE19-62706E023703}">
                      <ahyp:hlinkClr xmlns:ahyp="http://schemas.microsoft.com/office/drawing/2018/hyperlinkcolor" val="tx"/>
                    </a:ext>
                  </a:extLst>
                </a:hlinkClick>
              </a:rPr>
              <a:t>EmailValidationBehavior</a:t>
            </a:r>
            <a:endParaRPr lang="en-US" sz="1400">
              <a:latin typeface="+mj-lt"/>
            </a:endParaRPr>
          </a:p>
          <a:p>
            <a:pPr lvl="1"/>
            <a:r>
              <a:rPr lang="en-US" sz="1400" err="1">
                <a:latin typeface="+mj-lt"/>
                <a:hlinkClick r:id="rId20">
                  <a:extLst>
                    <a:ext uri="{A12FA001-AC4F-418D-AE19-62706E023703}">
                      <ahyp:hlinkClr xmlns:ahyp="http://schemas.microsoft.com/office/drawing/2018/hyperlinkcolor" val="tx"/>
                    </a:ext>
                  </a:extLst>
                </a:hlinkClick>
              </a:rPr>
              <a:t>EventToCommandBehavior</a:t>
            </a:r>
            <a:endParaRPr lang="en-US" sz="1400">
              <a:latin typeface="+mj-lt"/>
            </a:endParaRPr>
          </a:p>
          <a:p>
            <a:pPr lvl="1"/>
            <a:r>
              <a:rPr lang="en-US" sz="1400" err="1">
                <a:latin typeface="+mj-lt"/>
                <a:hlinkClick r:id="rId21">
                  <a:extLst>
                    <a:ext uri="{A12FA001-AC4F-418D-AE19-62706E023703}">
                      <ahyp:hlinkClr xmlns:ahyp="http://schemas.microsoft.com/office/drawing/2018/hyperlinkcolor" val="tx"/>
                    </a:ext>
                  </a:extLst>
                </a:hlinkClick>
              </a:rPr>
              <a:t>IconTintColorBehavior</a:t>
            </a:r>
            <a:endParaRPr lang="en-US" sz="1400">
              <a:latin typeface="+mj-lt"/>
            </a:endParaRPr>
          </a:p>
          <a:p>
            <a:pPr lvl="1"/>
            <a:r>
              <a:rPr lang="en-US" sz="1400" err="1">
                <a:latin typeface="+mj-lt"/>
                <a:hlinkClick r:id="rId22">
                  <a:extLst>
                    <a:ext uri="{A12FA001-AC4F-418D-AE19-62706E023703}">
                      <ahyp:hlinkClr xmlns:ahyp="http://schemas.microsoft.com/office/drawing/2018/hyperlinkcolor" val="tx"/>
                    </a:ext>
                  </a:extLst>
                </a:hlinkClick>
              </a:rPr>
              <a:t>MaskedBehavior</a:t>
            </a:r>
            <a:endParaRPr lang="en-US" sz="1400">
              <a:latin typeface="+mj-lt"/>
            </a:endParaRPr>
          </a:p>
          <a:p>
            <a:pPr lvl="1"/>
            <a:r>
              <a:rPr lang="en-US" sz="1400" err="1">
                <a:latin typeface="+mj-lt"/>
                <a:hlinkClick r:id="rId23">
                  <a:extLst>
                    <a:ext uri="{A12FA001-AC4F-418D-AE19-62706E023703}">
                      <ahyp:hlinkClr xmlns:ahyp="http://schemas.microsoft.com/office/drawing/2018/hyperlinkcolor" val="tx"/>
                    </a:ext>
                  </a:extLst>
                </a:hlinkClick>
              </a:rPr>
              <a:t>MaxLengthReachedBehavior</a:t>
            </a:r>
            <a:endParaRPr lang="en-US" sz="1400">
              <a:latin typeface="+mj-lt"/>
            </a:endParaRPr>
          </a:p>
          <a:p>
            <a:pPr lvl="1"/>
            <a:r>
              <a:rPr lang="en-US" sz="1400" err="1">
                <a:latin typeface="+mj-lt"/>
                <a:hlinkClick r:id="rId24">
                  <a:extLst>
                    <a:ext uri="{A12FA001-AC4F-418D-AE19-62706E023703}">
                      <ahyp:hlinkClr xmlns:ahyp="http://schemas.microsoft.com/office/drawing/2018/hyperlinkcolor" val="tx"/>
                    </a:ext>
                  </a:extLst>
                </a:hlinkClick>
              </a:rPr>
              <a:t>MultiValidationBehavior</a:t>
            </a:r>
            <a:endParaRPr lang="en-US" sz="1400">
              <a:latin typeface="+mj-lt"/>
            </a:endParaRPr>
          </a:p>
          <a:p>
            <a:pPr lvl="1"/>
            <a:r>
              <a:rPr lang="en-US" sz="1400" err="1">
                <a:latin typeface="+mj-lt"/>
                <a:hlinkClick r:id="rId25">
                  <a:extLst>
                    <a:ext uri="{A12FA001-AC4F-418D-AE19-62706E023703}">
                      <ahyp:hlinkClr xmlns:ahyp="http://schemas.microsoft.com/office/drawing/2018/hyperlinkcolor" val="tx"/>
                    </a:ext>
                  </a:extLst>
                </a:hlinkClick>
              </a:rPr>
              <a:t>NumericValidationBehavior</a:t>
            </a:r>
            <a:endParaRPr lang="en-US" sz="1400">
              <a:latin typeface="+mj-lt"/>
            </a:endParaRPr>
          </a:p>
          <a:p>
            <a:pPr lvl="1"/>
            <a:r>
              <a:rPr lang="en-US" sz="1400" err="1">
                <a:latin typeface="+mj-lt"/>
                <a:hlinkClick r:id="rId26">
                  <a:extLst>
                    <a:ext uri="{A12FA001-AC4F-418D-AE19-62706E023703}">
                      <ahyp:hlinkClr xmlns:ahyp="http://schemas.microsoft.com/office/drawing/2018/hyperlinkcolor" val="tx"/>
                    </a:ext>
                  </a:extLst>
                </a:hlinkClick>
              </a:rPr>
              <a:t>ProgressBarAnimationBehavior</a:t>
            </a:r>
            <a:endParaRPr lang="en-US" sz="1400">
              <a:latin typeface="+mj-lt"/>
            </a:endParaRPr>
          </a:p>
          <a:p>
            <a:pPr lvl="1"/>
            <a:r>
              <a:rPr lang="en-US" sz="1400" err="1">
                <a:latin typeface="+mj-lt"/>
                <a:hlinkClick r:id="rId27">
                  <a:extLst>
                    <a:ext uri="{A12FA001-AC4F-418D-AE19-62706E023703}">
                      <ahyp:hlinkClr xmlns:ahyp="http://schemas.microsoft.com/office/drawing/2018/hyperlinkcolor" val="tx"/>
                    </a:ext>
                  </a:extLst>
                </a:hlinkClick>
              </a:rPr>
              <a:t>RequiredStringValidationBehavior</a:t>
            </a:r>
            <a:endParaRPr lang="en-US" sz="1400">
              <a:latin typeface="+mj-lt"/>
            </a:endParaRPr>
          </a:p>
          <a:p>
            <a:pPr lvl="1"/>
            <a:r>
              <a:rPr lang="en-US" sz="1400" err="1">
                <a:latin typeface="+mj-lt"/>
                <a:hlinkClick r:id="rId28">
                  <a:extLst>
                    <a:ext uri="{A12FA001-AC4F-418D-AE19-62706E023703}">
                      <ahyp:hlinkClr xmlns:ahyp="http://schemas.microsoft.com/office/drawing/2018/hyperlinkcolor" val="tx"/>
                    </a:ext>
                  </a:extLst>
                </a:hlinkClick>
              </a:rPr>
              <a:t>SetFocusOnEntryCompletedBehavior</a:t>
            </a:r>
            <a:endParaRPr lang="en-US" sz="1400">
              <a:latin typeface="+mj-lt"/>
            </a:endParaRPr>
          </a:p>
          <a:p>
            <a:pPr lvl="1"/>
            <a:r>
              <a:rPr lang="en-US" sz="1400" err="1">
                <a:latin typeface="+mj-lt"/>
                <a:hlinkClick r:id="rId29">
                  <a:extLst>
                    <a:ext uri="{A12FA001-AC4F-418D-AE19-62706E023703}">
                      <ahyp:hlinkClr xmlns:ahyp="http://schemas.microsoft.com/office/drawing/2018/hyperlinkcolor" val="tx"/>
                    </a:ext>
                  </a:extLst>
                </a:hlinkClick>
              </a:rPr>
              <a:t>StatusBarBehavior</a:t>
            </a:r>
            <a:endParaRPr lang="en-US" sz="1400">
              <a:latin typeface="+mj-lt"/>
            </a:endParaRPr>
          </a:p>
          <a:p>
            <a:pPr lvl="1"/>
            <a:r>
              <a:rPr lang="en-US" sz="1400" err="1">
                <a:latin typeface="+mj-lt"/>
                <a:hlinkClick r:id="rId30">
                  <a:extLst>
                    <a:ext uri="{A12FA001-AC4F-418D-AE19-62706E023703}">
                      <ahyp:hlinkClr xmlns:ahyp="http://schemas.microsoft.com/office/drawing/2018/hyperlinkcolor" val="tx"/>
                    </a:ext>
                  </a:extLst>
                </a:hlinkClick>
              </a:rPr>
              <a:t>TextValidationBehavior</a:t>
            </a:r>
            <a:endParaRPr lang="en-US" sz="1400">
              <a:latin typeface="+mj-lt"/>
            </a:endParaRPr>
          </a:p>
          <a:p>
            <a:pPr lvl="1"/>
            <a:r>
              <a:rPr lang="en-US" sz="1400" err="1">
                <a:latin typeface="+mj-lt"/>
                <a:hlinkClick r:id="rId31">
                  <a:extLst>
                    <a:ext uri="{A12FA001-AC4F-418D-AE19-62706E023703}">
                      <ahyp:hlinkClr xmlns:ahyp="http://schemas.microsoft.com/office/drawing/2018/hyperlinkcolor" val="tx"/>
                    </a:ext>
                  </a:extLst>
                </a:hlinkClick>
              </a:rPr>
              <a:t>UriValidationBehavior</a:t>
            </a:r>
            <a:endParaRPr lang="en-US" sz="1400">
              <a:latin typeface="+mj-lt"/>
            </a:endParaRPr>
          </a:p>
          <a:p>
            <a:pPr lvl="1"/>
            <a:r>
              <a:rPr lang="en-US" sz="1400" err="1">
                <a:latin typeface="+mj-lt"/>
                <a:hlinkClick r:id="rId32">
                  <a:extLst>
                    <a:ext uri="{A12FA001-AC4F-418D-AE19-62706E023703}">
                      <ahyp:hlinkClr xmlns:ahyp="http://schemas.microsoft.com/office/drawing/2018/hyperlinkcolor" val="tx"/>
                    </a:ext>
                  </a:extLst>
                </a:hlinkClick>
              </a:rPr>
              <a:t>UserStoppedTypingBehavior</a:t>
            </a:r>
            <a:endParaRPr lang="en-US" sz="1400">
              <a:latin typeface="+mj-lt"/>
            </a:endParaRPr>
          </a:p>
        </p:txBody>
      </p:sp>
      <p:sp>
        <p:nvSpPr>
          <p:cNvPr id="8" name="Content Placeholder 3">
            <a:extLst>
              <a:ext uri="{FF2B5EF4-FFF2-40B4-BE49-F238E27FC236}">
                <a16:creationId xmlns:a16="http://schemas.microsoft.com/office/drawing/2014/main" id="{76479D06-5877-41B7-B0FA-FA4012C77C60}"/>
              </a:ext>
            </a:extLst>
          </p:cNvPr>
          <p:cNvSpPr txBox="1">
            <a:spLocks/>
          </p:cNvSpPr>
          <p:nvPr/>
        </p:nvSpPr>
        <p:spPr>
          <a:xfrm>
            <a:off x="7590502" y="1514868"/>
            <a:ext cx="3193026" cy="53431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err="1">
                <a:latin typeface="+mj-lt"/>
              </a:rPr>
              <a:t>ImageSources</a:t>
            </a:r>
            <a:endParaRPr lang="en-US" sz="1800">
              <a:latin typeface="+mj-lt"/>
            </a:endParaRPr>
          </a:p>
          <a:p>
            <a:pPr lvl="1"/>
            <a:r>
              <a:rPr lang="en-US" sz="1400" err="1">
                <a:latin typeface="+mj-lt"/>
                <a:hlinkClick r:id="rId33">
                  <a:extLst>
                    <a:ext uri="{A12FA001-AC4F-418D-AE19-62706E023703}">
                      <ahyp:hlinkClr xmlns:ahyp="http://schemas.microsoft.com/office/drawing/2018/hyperlinkcolor" val="tx"/>
                    </a:ext>
                  </a:extLst>
                </a:hlinkClick>
              </a:rPr>
              <a:t>GravatarImageSource</a:t>
            </a:r>
            <a:endParaRPr lang="en-US" sz="1400">
              <a:latin typeface="+mj-lt"/>
            </a:endParaRPr>
          </a:p>
          <a:p>
            <a:pPr marL="0" indent="0">
              <a:buNone/>
            </a:pPr>
            <a:r>
              <a:rPr lang="en-US" sz="1800">
                <a:latin typeface="+mj-lt"/>
              </a:rPr>
              <a:t>Extensions</a:t>
            </a:r>
          </a:p>
          <a:p>
            <a:pPr lvl="1"/>
            <a:r>
              <a:rPr lang="en-US" sz="1400" err="1">
                <a:latin typeface="+mj-lt"/>
                <a:hlinkClick r:id="rId34">
                  <a:extLst>
                    <a:ext uri="{A12FA001-AC4F-418D-AE19-62706E023703}">
                      <ahyp:hlinkClr xmlns:ahyp="http://schemas.microsoft.com/office/drawing/2018/hyperlinkcolor" val="tx"/>
                    </a:ext>
                  </a:extLst>
                </a:hlinkClick>
              </a:rPr>
              <a:t>ColorAnimationExtensions</a:t>
            </a:r>
            <a:endParaRPr lang="en-US" sz="1400">
              <a:latin typeface="+mj-lt"/>
            </a:endParaRPr>
          </a:p>
          <a:p>
            <a:pPr lvl="1"/>
            <a:r>
              <a:rPr lang="en-US" sz="1400">
                <a:latin typeface="+mj-lt"/>
                <a:hlinkClick r:id="rId35">
                  <a:extLst>
                    <a:ext uri="{A12FA001-AC4F-418D-AE19-62706E023703}">
                      <ahyp:hlinkClr xmlns:ahyp="http://schemas.microsoft.com/office/drawing/2018/hyperlinkcolor" val="tx"/>
                    </a:ext>
                  </a:extLst>
                </a:hlinkClick>
              </a:rPr>
              <a:t>ColorConversionExtensions</a:t>
            </a:r>
            <a:endParaRPr lang="en-US" sz="1400">
              <a:latin typeface="+mj-lt"/>
            </a:endParaRPr>
          </a:p>
          <a:p>
            <a:pPr lvl="1"/>
            <a:r>
              <a:rPr lang="en-US" sz="1400" err="1">
                <a:latin typeface="+mj-lt"/>
                <a:hlinkClick r:id="rId36">
                  <a:extLst>
                    <a:ext uri="{A12FA001-AC4F-418D-AE19-62706E023703}">
                      <ahyp:hlinkClr xmlns:ahyp="http://schemas.microsoft.com/office/drawing/2018/hyperlinkcolor" val="tx"/>
                    </a:ext>
                  </a:extLst>
                </a:hlinkClick>
              </a:rPr>
              <a:t>KeyboardExtensions</a:t>
            </a:r>
            <a:endParaRPr lang="en-US" sz="1400">
              <a:latin typeface="+mj-lt"/>
            </a:endParaRPr>
          </a:p>
          <a:p>
            <a:pPr lvl="1"/>
            <a:r>
              <a:rPr lang="en-US" sz="1400" err="1">
                <a:latin typeface="+mj-lt"/>
                <a:hlinkClick r:id="rId16">
                  <a:extLst>
                    <a:ext uri="{A12FA001-AC4F-418D-AE19-62706E023703}">
                      <ahyp:hlinkClr xmlns:ahyp="http://schemas.microsoft.com/office/drawing/2018/hyperlinkcolor" val="tx"/>
                    </a:ext>
                  </a:extLst>
                </a:hlinkClick>
              </a:rPr>
              <a:t>SemanticOrderView</a:t>
            </a:r>
            <a:endParaRPr lang="en-US" sz="1400">
              <a:latin typeface="+mj-lt"/>
            </a:endParaRPr>
          </a:p>
          <a:p>
            <a:pPr lvl="1"/>
            <a:r>
              <a:rPr lang="en-US" sz="1400" err="1">
                <a:latin typeface="+mj-lt"/>
                <a:hlinkClick r:id="rId37">
                  <a:extLst>
                    <a:ext uri="{A12FA001-AC4F-418D-AE19-62706E023703}">
                      <ahyp:hlinkClr xmlns:ahyp="http://schemas.microsoft.com/office/drawing/2018/hyperlinkcolor" val="tx"/>
                    </a:ext>
                  </a:extLst>
                </a:hlinkClick>
              </a:rPr>
              <a:t>ServiceCollectionExtensions</a:t>
            </a:r>
            <a:endParaRPr lang="en-US" sz="1400">
              <a:latin typeface="+mj-lt"/>
            </a:endParaRPr>
          </a:p>
          <a:p>
            <a:pPr marL="0" indent="0" algn="l">
              <a:buNone/>
            </a:pPr>
            <a:r>
              <a:rPr lang="en-US" sz="1800">
                <a:latin typeface="+mj-lt"/>
              </a:rPr>
              <a:t>Layouts</a:t>
            </a:r>
          </a:p>
          <a:p>
            <a:pPr lvl="1"/>
            <a:r>
              <a:rPr lang="en-US" sz="1400" err="1">
                <a:latin typeface="+mj-lt"/>
                <a:hlinkClick r:id="rId38">
                  <a:extLst>
                    <a:ext uri="{A12FA001-AC4F-418D-AE19-62706E023703}">
                      <ahyp:hlinkClr xmlns:ahyp="http://schemas.microsoft.com/office/drawing/2018/hyperlinkcolor" val="tx"/>
                    </a:ext>
                  </a:extLst>
                </a:hlinkClick>
              </a:rPr>
              <a:t>DockLayout</a:t>
            </a:r>
            <a:endParaRPr lang="en-US" sz="1400">
              <a:latin typeface="+mj-lt"/>
            </a:endParaRPr>
          </a:p>
          <a:p>
            <a:pPr lvl="1"/>
            <a:r>
              <a:rPr lang="en-US" sz="1400" err="1">
                <a:latin typeface="+mj-lt"/>
                <a:hlinkClick r:id="rId39">
                  <a:extLst>
                    <a:ext uri="{A12FA001-AC4F-418D-AE19-62706E023703}">
                      <ahyp:hlinkClr xmlns:ahyp="http://schemas.microsoft.com/office/drawing/2018/hyperlinkcolor" val="tx"/>
                    </a:ext>
                  </a:extLst>
                </a:hlinkClick>
              </a:rPr>
              <a:t>StateContainer</a:t>
            </a:r>
            <a:endParaRPr lang="en-US" sz="1400">
              <a:latin typeface="+mj-lt"/>
            </a:endParaRPr>
          </a:p>
          <a:p>
            <a:pPr lvl="1"/>
            <a:r>
              <a:rPr lang="en-US" sz="1400" err="1">
                <a:latin typeface="+mj-lt"/>
                <a:hlinkClick r:id="rId40">
                  <a:extLst>
                    <a:ext uri="{A12FA001-AC4F-418D-AE19-62706E023703}">
                      <ahyp:hlinkClr xmlns:ahyp="http://schemas.microsoft.com/office/drawing/2018/hyperlinkcolor" val="tx"/>
                    </a:ext>
                  </a:extLst>
                </a:hlinkClick>
              </a:rPr>
              <a:t>UniformItemsLayout</a:t>
            </a:r>
            <a:endParaRPr lang="en-US" sz="1400">
              <a:latin typeface="+mj-lt"/>
            </a:endParaRPr>
          </a:p>
          <a:p>
            <a:pPr marL="0" indent="0">
              <a:buNone/>
            </a:pPr>
            <a:r>
              <a:rPr lang="en-US" sz="1800">
                <a:latin typeface="+mj-lt"/>
              </a:rPr>
              <a:t>C# Markup</a:t>
            </a:r>
          </a:p>
          <a:p>
            <a:pPr marL="457200" lvl="1" indent="0">
              <a:buNone/>
            </a:pPr>
            <a:endParaRPr lang="en-US">
              <a:latin typeface="Segoe UI" panose="020B0502040204020203" pitchFamily="34" charset="0"/>
            </a:endParaRPr>
          </a:p>
        </p:txBody>
      </p:sp>
    </p:spTree>
    <p:extLst>
      <p:ext uri="{BB962C8B-B14F-4D97-AF65-F5344CB8AC3E}">
        <p14:creationId xmlns:p14="http://schemas.microsoft.com/office/powerpoint/2010/main" val="22667038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E5D14A7-1F23-4D1E-A6D7-7247E80F1347}"/>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a:ea typeface="+mj-lt"/>
                <a:cs typeface="+mj-lt"/>
              </a:rPr>
              <a:t>.NET MAUI drawn controls</a:t>
            </a:r>
            <a:endParaRPr lang="en-US" sz="5400">
              <a:cs typeface="Calibri Light"/>
            </a:endParaRPr>
          </a:p>
        </p:txBody>
      </p:sp>
      <p:sp>
        <p:nvSpPr>
          <p:cNvPr id="21" name="Freeform: Shape 20">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3" descr="Graphical user interface&#10;&#10;Description automatically generated">
            <a:extLst>
              <a:ext uri="{FF2B5EF4-FFF2-40B4-BE49-F238E27FC236}">
                <a16:creationId xmlns:a16="http://schemas.microsoft.com/office/drawing/2014/main" id="{E1EA08B3-FADD-FD44-0DDB-A226C0C11682}"/>
              </a:ext>
            </a:extLst>
          </p:cNvPr>
          <p:cNvPicPr>
            <a:picLocks noChangeAspect="1"/>
          </p:cNvPicPr>
          <p:nvPr/>
        </p:nvPicPr>
        <p:blipFill rotWithShape="1">
          <a:blip r:embed="rId3"/>
          <a:srcRect r="-1" b="2425"/>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4" name="TextBox 3">
            <a:extLst>
              <a:ext uri="{FF2B5EF4-FFF2-40B4-BE49-F238E27FC236}">
                <a16:creationId xmlns:a16="http://schemas.microsoft.com/office/drawing/2014/main" id="{0E0A7F2E-920D-953B-198E-A1238B53A391}"/>
              </a:ext>
            </a:extLst>
          </p:cNvPr>
          <p:cNvSpPr txBox="1"/>
          <p:nvPr/>
        </p:nvSpPr>
        <p:spPr>
          <a:xfrm>
            <a:off x="7463518" y="5674177"/>
            <a:ext cx="3973285" cy="369332"/>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ea typeface="+mn-lt"/>
                <a:cs typeface="+mn-lt"/>
                <a:hlinkClick r:id="rId4">
                  <a:extLst>
                    <a:ext uri="{A12FA001-AC4F-418D-AE19-62706E023703}">
                      <ahyp:hlinkClr xmlns:ahyp="http://schemas.microsoft.com/office/drawing/2018/hyperlinkcolor" val="tx"/>
                    </a:ext>
                  </a:extLst>
                </a:hlinkClick>
              </a:rPr>
              <a:t>https://github.com/jsuarezruiz/AlohaKit</a:t>
            </a:r>
            <a:endParaRPr lang="en-US">
              <a:cs typeface="Calibri"/>
            </a:endParaRPr>
          </a:p>
        </p:txBody>
      </p:sp>
    </p:spTree>
    <p:extLst>
      <p:ext uri="{BB962C8B-B14F-4D97-AF65-F5344CB8AC3E}">
        <p14:creationId xmlns:p14="http://schemas.microsoft.com/office/powerpoint/2010/main" val="2915007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4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CD0C1-504F-44BB-BA35-EFFF24B23187}"/>
              </a:ext>
            </a:extLst>
          </p:cNvPr>
          <p:cNvSpPr>
            <a:spLocks noGrp="1"/>
          </p:cNvSpPr>
          <p:nvPr>
            <p:ph type="title"/>
          </p:nvPr>
        </p:nvSpPr>
        <p:spPr>
          <a:xfrm>
            <a:off x="838200" y="345461"/>
            <a:ext cx="10515600" cy="1325563"/>
          </a:xfrm>
        </p:spPr>
        <p:txBody>
          <a:bodyPr/>
          <a:lstStyle/>
          <a:p>
            <a:r>
              <a:rPr lang="en-US"/>
              <a:t>World Explorer - uncovering the World with Every Step!</a:t>
            </a:r>
          </a:p>
        </p:txBody>
      </p:sp>
      <p:sp>
        <p:nvSpPr>
          <p:cNvPr id="3" name="Content Placeholder 2">
            <a:extLst>
              <a:ext uri="{FF2B5EF4-FFF2-40B4-BE49-F238E27FC236}">
                <a16:creationId xmlns:a16="http://schemas.microsoft.com/office/drawing/2014/main" id="{5C1C0654-0556-488A-9436-AA445B008197}"/>
              </a:ext>
            </a:extLst>
          </p:cNvPr>
          <p:cNvSpPr>
            <a:spLocks noGrp="1"/>
          </p:cNvSpPr>
          <p:nvPr>
            <p:ph idx="1"/>
          </p:nvPr>
        </p:nvSpPr>
        <p:spPr>
          <a:xfrm>
            <a:off x="6160862" y="1805961"/>
            <a:ext cx="5192937" cy="4351338"/>
          </a:xfrm>
        </p:spPr>
        <p:txBody>
          <a:bodyPr anchor="ctr"/>
          <a:lstStyle/>
          <a:p>
            <a:r>
              <a:rPr lang="en-US" i="0">
                <a:effectLst/>
                <a:latin typeface="+mj-lt"/>
              </a:rPr>
              <a:t>AI-Powered Exploration</a:t>
            </a:r>
          </a:p>
          <a:p>
            <a:r>
              <a:rPr lang="en-US" i="0">
                <a:effectLst/>
                <a:latin typeface="+mj-lt"/>
              </a:rPr>
              <a:t>Comprehensive Place Descriptions</a:t>
            </a:r>
          </a:p>
          <a:p>
            <a:r>
              <a:rPr lang="en-US" i="0">
                <a:effectLst/>
                <a:latin typeface="+mj-lt"/>
              </a:rPr>
              <a:t>Nearby Recommendations</a:t>
            </a:r>
          </a:p>
          <a:p>
            <a:r>
              <a:rPr lang="en-US" i="0">
                <a:effectLst/>
                <a:latin typeface="+mj-lt"/>
              </a:rPr>
              <a:t>Personalized Experience</a:t>
            </a:r>
          </a:p>
        </p:txBody>
      </p:sp>
      <p:pic>
        <p:nvPicPr>
          <p:cNvPr id="4" name="Graphic 3">
            <a:extLst>
              <a:ext uri="{FF2B5EF4-FFF2-40B4-BE49-F238E27FC236}">
                <a16:creationId xmlns:a16="http://schemas.microsoft.com/office/drawing/2014/main" id="{1A9B0B15-8B5A-404F-8364-AACE2071EFB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15523" y="1445341"/>
            <a:ext cx="5412659" cy="5412659"/>
          </a:xfrm>
          <a:prstGeom prst="rect">
            <a:avLst/>
          </a:prstGeom>
          <a:effectLst>
            <a:softEdge rad="317500"/>
          </a:effectLst>
        </p:spPr>
      </p:pic>
    </p:spTree>
    <p:extLst>
      <p:ext uri="{BB962C8B-B14F-4D97-AF65-F5344CB8AC3E}">
        <p14:creationId xmlns:p14="http://schemas.microsoft.com/office/powerpoint/2010/main" val="41841215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1CB82-622B-41EB-BD72-953F2511AA4E}"/>
              </a:ext>
            </a:extLst>
          </p:cNvPr>
          <p:cNvSpPr>
            <a:spLocks noGrp="1"/>
          </p:cNvSpPr>
          <p:nvPr>
            <p:ph type="title"/>
          </p:nvPr>
        </p:nvSpPr>
        <p:spPr/>
        <p:txBody>
          <a:bodyPr/>
          <a:lstStyle/>
          <a:p>
            <a:r>
              <a:rPr lang="en-US"/>
              <a:t>.NET MAUI</a:t>
            </a:r>
          </a:p>
        </p:txBody>
      </p:sp>
      <p:sp>
        <p:nvSpPr>
          <p:cNvPr id="3" name="Content Placeholder 2">
            <a:extLst>
              <a:ext uri="{FF2B5EF4-FFF2-40B4-BE49-F238E27FC236}">
                <a16:creationId xmlns:a16="http://schemas.microsoft.com/office/drawing/2014/main" id="{366455AE-46C0-4450-9DC5-21D551700B0A}"/>
              </a:ext>
            </a:extLst>
          </p:cNvPr>
          <p:cNvSpPr>
            <a:spLocks noGrp="1"/>
          </p:cNvSpPr>
          <p:nvPr>
            <p:ph idx="1"/>
          </p:nvPr>
        </p:nvSpPr>
        <p:spPr/>
        <p:txBody>
          <a:bodyPr/>
          <a:lstStyle/>
          <a:p>
            <a:r>
              <a:rPr lang="en-US">
                <a:hlinkClick r:id="rId2"/>
              </a:rPr>
              <a:t>https://github.com/jsuarezruiz/dotnet-maui-showcase</a:t>
            </a:r>
            <a:endParaRPr lang="en-US"/>
          </a:p>
          <a:p>
            <a:r>
              <a:rPr lang="en-US">
                <a:hlinkClick r:id="rId3"/>
              </a:rPr>
              <a:t>https://snppts.dev/</a:t>
            </a:r>
            <a:r>
              <a:rPr lang="en-US"/>
              <a:t> </a:t>
            </a:r>
          </a:p>
          <a:p>
            <a:r>
              <a:rPr lang="en-US">
                <a:hlinkClick r:id="rId4"/>
              </a:rPr>
              <a:t>https://dotnet.microsoft.com/en-us/platform/customers/maui</a:t>
            </a:r>
            <a:r>
              <a:rPr lang="en-US"/>
              <a:t> </a:t>
            </a:r>
          </a:p>
        </p:txBody>
      </p:sp>
    </p:spTree>
    <p:extLst>
      <p:ext uri="{BB962C8B-B14F-4D97-AF65-F5344CB8AC3E}">
        <p14:creationId xmlns:p14="http://schemas.microsoft.com/office/powerpoint/2010/main" val="26879055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851A34-4124-47D3-8058-2D8358A6C40B}"/>
              </a:ext>
            </a:extLst>
          </p:cNvPr>
          <p:cNvSpPr>
            <a:spLocks noGrp="1"/>
          </p:cNvSpPr>
          <p:nvPr>
            <p:ph type="title"/>
          </p:nvPr>
        </p:nvSpPr>
        <p:spPr>
          <a:xfrm>
            <a:off x="836679" y="723898"/>
            <a:ext cx="6002110" cy="1495425"/>
          </a:xfrm>
        </p:spPr>
        <p:txBody>
          <a:bodyPr>
            <a:normAutofit/>
          </a:bodyPr>
          <a:lstStyle/>
          <a:p>
            <a:r>
              <a:rPr lang="en-US" sz="4000"/>
              <a:t>Links and Samples</a:t>
            </a:r>
          </a:p>
        </p:txBody>
      </p:sp>
      <p:sp>
        <p:nvSpPr>
          <p:cNvPr id="3" name="Content Placeholder 2">
            <a:extLst>
              <a:ext uri="{FF2B5EF4-FFF2-40B4-BE49-F238E27FC236}">
                <a16:creationId xmlns:a16="http://schemas.microsoft.com/office/drawing/2014/main" id="{E48D3B6C-43E4-41BD-8027-073489318B01}"/>
              </a:ext>
            </a:extLst>
          </p:cNvPr>
          <p:cNvSpPr>
            <a:spLocks noGrp="1"/>
          </p:cNvSpPr>
          <p:nvPr>
            <p:ph idx="1"/>
          </p:nvPr>
        </p:nvSpPr>
        <p:spPr>
          <a:xfrm>
            <a:off x="836680" y="2405067"/>
            <a:ext cx="6002110" cy="3729034"/>
          </a:xfrm>
        </p:spPr>
        <p:txBody>
          <a:bodyPr vert="horz" lIns="91440" tIns="45720" rIns="91440" bIns="45720" rtlCol="0" anchor="t">
            <a:normAutofit/>
          </a:bodyPr>
          <a:lstStyle/>
          <a:p>
            <a:r>
              <a:rPr lang="en-US" sz="2000">
                <a:cs typeface="Calibri"/>
                <a:hlinkClick r:id="rId2"/>
              </a:rPr>
              <a:t>World Explorer</a:t>
            </a:r>
            <a:endParaRPr lang="en-US" sz="2000">
              <a:cs typeface="Calibri"/>
            </a:endParaRPr>
          </a:p>
          <a:p>
            <a:r>
              <a:rPr lang="en-US" sz="2000">
                <a:cs typeface="Calibri"/>
                <a:hlinkClick r:id="rId3"/>
              </a:rPr>
              <a:t>.NET MAUI docs</a:t>
            </a:r>
            <a:endParaRPr lang="en-US" sz="2000">
              <a:cs typeface="Calibri"/>
            </a:endParaRPr>
          </a:p>
          <a:p>
            <a:r>
              <a:rPr lang="en-US" sz="2000">
                <a:cs typeface="Calibri"/>
                <a:hlinkClick r:id="rId4"/>
              </a:rPr>
              <a:t>.NET MAUI repo</a:t>
            </a:r>
            <a:endParaRPr lang="en-US" sz="2000">
              <a:cs typeface="Calibri"/>
            </a:endParaRPr>
          </a:p>
          <a:p>
            <a:r>
              <a:rPr lang="en-US" sz="2000">
                <a:hlinkClick r:id="rId5"/>
              </a:rPr>
              <a:t>The first project with .NET MAUI</a:t>
            </a:r>
            <a:endParaRPr lang="en-US" sz="2000">
              <a:cs typeface="Calibri"/>
            </a:endParaRPr>
          </a:p>
          <a:p>
            <a:r>
              <a:rPr lang="en-US" sz="2000">
                <a:hlinkClick r:id="rId6"/>
              </a:rPr>
              <a:t>CommunityToolkit.Maui</a:t>
            </a:r>
            <a:endParaRPr lang="en-US" sz="2000"/>
          </a:p>
          <a:p>
            <a:r>
              <a:rPr lang="en-US" sz="2000">
                <a:hlinkClick r:id="rId7"/>
              </a:rPr>
              <a:t>MauiSamples</a:t>
            </a:r>
            <a:endParaRPr lang="en-US" sz="2000"/>
          </a:p>
          <a:p>
            <a:r>
              <a:rPr lang="en-US" sz="2000">
                <a:hlinkClick r:id="rId8"/>
              </a:rPr>
              <a:t>Gerald Versluis YouTube</a:t>
            </a:r>
            <a:endParaRPr lang="en-US" sz="2000"/>
          </a:p>
          <a:p>
            <a:r>
              <a:rPr lang="en-US" sz="2000">
                <a:hlinkClick r:id="rId9"/>
              </a:rPr>
              <a:t>James Montemagno YouTube</a:t>
            </a:r>
            <a:endParaRPr lang="en-US" sz="2000"/>
          </a:p>
        </p:txBody>
      </p:sp>
      <p:pic>
        <p:nvPicPr>
          <p:cNvPr id="5" name="Picture 4" descr="A black sand beach and deep blue waters">
            <a:extLst>
              <a:ext uri="{FF2B5EF4-FFF2-40B4-BE49-F238E27FC236}">
                <a16:creationId xmlns:a16="http://schemas.microsoft.com/office/drawing/2014/main" id="{8019A87D-B36A-85AF-BAD7-6153F2A90783}"/>
              </a:ext>
            </a:extLst>
          </p:cNvPr>
          <p:cNvPicPr>
            <a:picLocks noChangeAspect="1"/>
          </p:cNvPicPr>
          <p:nvPr/>
        </p:nvPicPr>
        <p:blipFill rotWithShape="1">
          <a:blip r:embed="rId10"/>
          <a:srcRect l="14792" r="36724" b="76"/>
          <a:stretch/>
        </p:blipFill>
        <p:spPr>
          <a:xfrm>
            <a:off x="7199440" y="10"/>
            <a:ext cx="4992560" cy="6857990"/>
          </a:xfrm>
          <a:prstGeom prst="rect">
            <a:avLst/>
          </a:prstGeom>
          <a:effectLst/>
        </p:spPr>
      </p:pic>
    </p:spTree>
    <p:extLst>
      <p:ext uri="{BB962C8B-B14F-4D97-AF65-F5344CB8AC3E}">
        <p14:creationId xmlns:p14="http://schemas.microsoft.com/office/powerpoint/2010/main" val="3391384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1CB82-622B-41EB-BD72-953F2511AA4E}"/>
              </a:ext>
            </a:extLst>
          </p:cNvPr>
          <p:cNvSpPr>
            <a:spLocks noGrp="1"/>
          </p:cNvSpPr>
          <p:nvPr>
            <p:ph type="title"/>
          </p:nvPr>
        </p:nvSpPr>
        <p:spPr/>
        <p:txBody>
          <a:bodyPr/>
          <a:lstStyle/>
          <a:p>
            <a:r>
              <a:rPr lang="en-US"/>
              <a:t>Xamarin</a:t>
            </a:r>
          </a:p>
        </p:txBody>
      </p:sp>
      <p:sp>
        <p:nvSpPr>
          <p:cNvPr id="3" name="Content Placeholder 2">
            <a:extLst>
              <a:ext uri="{FF2B5EF4-FFF2-40B4-BE49-F238E27FC236}">
                <a16:creationId xmlns:a16="http://schemas.microsoft.com/office/drawing/2014/main" id="{366455AE-46C0-4450-9DC5-21D551700B0A}"/>
              </a:ext>
            </a:extLst>
          </p:cNvPr>
          <p:cNvSpPr>
            <a:spLocks noGrp="1"/>
          </p:cNvSpPr>
          <p:nvPr>
            <p:ph idx="1"/>
          </p:nvPr>
        </p:nvSpPr>
        <p:spPr>
          <a:xfrm>
            <a:off x="6400800" y="1690688"/>
            <a:ext cx="5791200" cy="4240161"/>
          </a:xfrm>
        </p:spPr>
        <p:txBody>
          <a:bodyPr anchor="ctr"/>
          <a:lstStyle/>
          <a:p>
            <a:r>
              <a:rPr lang="en-US"/>
              <a:t>Xamarin Forms Good-looking UI - </a:t>
            </a:r>
            <a:r>
              <a:rPr lang="en-US">
                <a:hlinkClick r:id="rId3"/>
              </a:rPr>
              <a:t>https://github.com/jsuarezruiz/xamarin-forms-goodlooking-UI</a:t>
            </a:r>
            <a:endParaRPr lang="en-US"/>
          </a:p>
          <a:p>
            <a:r>
              <a:rPr lang="en-US"/>
              <a:t>Applications in Production - </a:t>
            </a:r>
            <a:r>
              <a:rPr lang="en-US">
                <a:hlinkClick r:id="rId4"/>
              </a:rPr>
              <a:t>https://gist.github.com/davidortinau/5c9129e2bfaabafcb58df07325cb4a90</a:t>
            </a:r>
            <a:r>
              <a:rPr lang="en-US"/>
              <a:t> </a:t>
            </a:r>
          </a:p>
        </p:txBody>
      </p:sp>
      <p:pic>
        <p:nvPicPr>
          <p:cNvPr id="2052" name="Picture 4" descr="Mobile Development | Web Development | UI &amp; UX Design Company in India ...">
            <a:extLst>
              <a:ext uri="{FF2B5EF4-FFF2-40B4-BE49-F238E27FC236}">
                <a16:creationId xmlns:a16="http://schemas.microsoft.com/office/drawing/2014/main" id="{9657A3F8-4C7B-4A28-80C1-D1383891422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92696" y="-19665"/>
            <a:ext cx="1799303" cy="179930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screenshot of a mobile app&#10;&#10;Description automatically generated">
            <a:extLst>
              <a:ext uri="{FF2B5EF4-FFF2-40B4-BE49-F238E27FC236}">
                <a16:creationId xmlns:a16="http://schemas.microsoft.com/office/drawing/2014/main" id="{2AC17F83-818C-B4E3-FB04-3EBE3F2560A4}"/>
              </a:ext>
            </a:extLst>
          </p:cNvPr>
          <p:cNvPicPr>
            <a:picLocks noChangeAspect="1"/>
          </p:cNvPicPr>
          <p:nvPr/>
        </p:nvPicPr>
        <p:blipFill>
          <a:blip r:embed="rId6"/>
          <a:stretch>
            <a:fillRect/>
          </a:stretch>
        </p:blipFill>
        <p:spPr>
          <a:xfrm>
            <a:off x="837170" y="1699610"/>
            <a:ext cx="5523470" cy="4745941"/>
          </a:xfrm>
          <a:prstGeom prst="rect">
            <a:avLst/>
          </a:prstGeom>
        </p:spPr>
      </p:pic>
    </p:spTree>
    <p:extLst>
      <p:ext uri="{BB962C8B-B14F-4D97-AF65-F5344CB8AC3E}">
        <p14:creationId xmlns:p14="http://schemas.microsoft.com/office/powerpoint/2010/main" val="543345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6" descr="A picture containing grass, outdoor, sky, tree&#10;&#10;Description automatically generated">
            <a:extLst>
              <a:ext uri="{FF2B5EF4-FFF2-40B4-BE49-F238E27FC236}">
                <a16:creationId xmlns:a16="http://schemas.microsoft.com/office/drawing/2014/main" id="{B28380E7-9D37-F905-1941-55D3F642AE85}"/>
              </a:ext>
            </a:extLst>
          </p:cNvPr>
          <p:cNvPicPr>
            <a:picLocks noChangeAspect="1"/>
          </p:cNvPicPr>
          <p:nvPr/>
        </p:nvPicPr>
        <p:blipFill>
          <a:blip r:embed="rId3"/>
          <a:stretch>
            <a:fillRect/>
          </a:stretch>
        </p:blipFill>
        <p:spPr>
          <a:xfrm>
            <a:off x="-1338" y="-2460"/>
            <a:ext cx="12193338" cy="6871399"/>
          </a:xfrm>
          <a:prstGeom prst="rect">
            <a:avLst/>
          </a:prstGeom>
        </p:spPr>
      </p:pic>
      <p:pic>
        <p:nvPicPr>
          <p:cNvPr id="4098" name="Picture 2" descr="A picture containing text, vector graphics&#10;&#10;Description automatically generated">
            <a:extLst>
              <a:ext uri="{FF2B5EF4-FFF2-40B4-BE49-F238E27FC236}">
                <a16:creationId xmlns:a16="http://schemas.microsoft.com/office/drawing/2014/main" id="{79C01E60-7E16-4046-8A11-DADD7CB0D0DE}"/>
              </a:ext>
            </a:extLst>
          </p:cNvPr>
          <p:cNvPicPr>
            <a:picLocks noChangeAspect="1" noChangeArrowheads="1"/>
          </p:cNvPicPr>
          <p:nvPr/>
        </p:nvPicPr>
        <p:blipFill>
          <a:blip r:embed="rId4"/>
          <a:stretch>
            <a:fillRect/>
          </a:stretch>
        </p:blipFill>
        <p:spPr bwMode="auto">
          <a:xfrm>
            <a:off x="7649242" y="1585939"/>
            <a:ext cx="3884319" cy="388431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7">
            <a:extLst>
              <a:ext uri="{FF2B5EF4-FFF2-40B4-BE49-F238E27FC236}">
                <a16:creationId xmlns:a16="http://schemas.microsoft.com/office/drawing/2014/main" id="{22AADDDD-D6DE-2F3B-A260-724BA6431F9A}"/>
              </a:ext>
            </a:extLst>
          </p:cNvPr>
          <p:cNvPicPr>
            <a:picLocks noChangeAspect="1"/>
          </p:cNvPicPr>
          <p:nvPr/>
        </p:nvPicPr>
        <p:blipFill>
          <a:blip r:embed="rId5"/>
          <a:stretch>
            <a:fillRect/>
          </a:stretch>
        </p:blipFill>
        <p:spPr>
          <a:xfrm>
            <a:off x="366295" y="1879614"/>
            <a:ext cx="4400884" cy="4910194"/>
          </a:xfrm>
          <a:prstGeom prst="rect">
            <a:avLst/>
          </a:prstGeom>
        </p:spPr>
      </p:pic>
    </p:spTree>
    <p:extLst>
      <p:ext uri="{BB962C8B-B14F-4D97-AF65-F5344CB8AC3E}">
        <p14:creationId xmlns:p14="http://schemas.microsoft.com/office/powerpoint/2010/main" val="925729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4098"/>
                                        </p:tgtEl>
                                        <p:attrNameLst>
                                          <p:attrName>style.visibility</p:attrName>
                                        </p:attrNameLst>
                                      </p:cBhvr>
                                      <p:to>
                                        <p:strVal val="visible"/>
                                      </p:to>
                                    </p:set>
                                    <p:anim calcmode="lin" valueType="num">
                                      <p:cBhvr additive="base">
                                        <p:cTn id="13" dur="500" fill="hold"/>
                                        <p:tgtEl>
                                          <p:spTgt spid="4098"/>
                                        </p:tgtEl>
                                        <p:attrNameLst>
                                          <p:attrName>ppt_x</p:attrName>
                                        </p:attrNameLst>
                                      </p:cBhvr>
                                      <p:tavLst>
                                        <p:tav tm="0">
                                          <p:val>
                                            <p:strVal val="1+#ppt_w/2"/>
                                          </p:val>
                                        </p:tav>
                                        <p:tav tm="100000">
                                          <p:val>
                                            <p:strVal val="#ppt_x"/>
                                          </p:val>
                                        </p:tav>
                                      </p:tavLst>
                                    </p:anim>
                                    <p:anim calcmode="lin" valueType="num">
                                      <p:cBhvr additive="base">
                                        <p:cTn id="14" dur="500" fill="hold"/>
                                        <p:tgtEl>
                                          <p:spTgt spid="409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1CB82-622B-41EB-BD72-953F2511AA4E}"/>
              </a:ext>
            </a:extLst>
          </p:cNvPr>
          <p:cNvSpPr>
            <a:spLocks noGrp="1"/>
          </p:cNvSpPr>
          <p:nvPr>
            <p:ph type="title"/>
          </p:nvPr>
        </p:nvSpPr>
        <p:spPr/>
        <p:txBody>
          <a:bodyPr/>
          <a:lstStyle/>
          <a:p>
            <a:r>
              <a:rPr lang="en-US"/>
              <a:t>.NET MAUI</a:t>
            </a:r>
          </a:p>
        </p:txBody>
      </p:sp>
      <p:sp>
        <p:nvSpPr>
          <p:cNvPr id="3" name="Content Placeholder 2">
            <a:extLst>
              <a:ext uri="{FF2B5EF4-FFF2-40B4-BE49-F238E27FC236}">
                <a16:creationId xmlns:a16="http://schemas.microsoft.com/office/drawing/2014/main" id="{366455AE-46C0-4450-9DC5-21D551700B0A}"/>
              </a:ext>
            </a:extLst>
          </p:cNvPr>
          <p:cNvSpPr>
            <a:spLocks noGrp="1"/>
          </p:cNvSpPr>
          <p:nvPr>
            <p:ph idx="1"/>
          </p:nvPr>
        </p:nvSpPr>
        <p:spPr>
          <a:xfrm>
            <a:off x="5240594" y="1825625"/>
            <a:ext cx="6113206" cy="4351338"/>
          </a:xfrm>
        </p:spPr>
        <p:txBody>
          <a:bodyPr vert="horz" lIns="91440" tIns="45720" rIns="91440" bIns="45720" rtlCol="0" anchor="t">
            <a:normAutofit/>
          </a:bodyPr>
          <a:lstStyle/>
          <a:p>
            <a:r>
              <a:rPr lang="en">
                <a:latin typeface="+mj-lt"/>
              </a:rPr>
              <a:t>A single project for different platforms</a:t>
            </a:r>
            <a:endParaRPr lang="uk-UA">
              <a:latin typeface="+mj-lt"/>
            </a:endParaRPr>
          </a:p>
          <a:p>
            <a:r>
              <a:rPr lang="en">
                <a:latin typeface="+mj-lt"/>
              </a:rPr>
              <a:t>A single place to manage all resources</a:t>
            </a:r>
            <a:endParaRPr lang="uk-UA">
              <a:latin typeface="+mj-lt"/>
            </a:endParaRPr>
          </a:p>
          <a:p>
            <a:r>
              <a:rPr lang="en">
                <a:latin typeface="+mj-lt"/>
              </a:rPr>
              <a:t>Full support for Hot Reload</a:t>
            </a:r>
            <a:endParaRPr lang="uk-UA">
              <a:latin typeface="+mj-lt"/>
            </a:endParaRPr>
          </a:p>
          <a:p>
            <a:r>
              <a:rPr lang="en">
                <a:latin typeface="+mj-lt"/>
              </a:rPr>
              <a:t>Productivity</a:t>
            </a:r>
            <a:endParaRPr lang="uk-UA">
              <a:latin typeface="+mj-lt"/>
            </a:endParaRPr>
          </a:p>
        </p:txBody>
      </p:sp>
      <p:pic>
        <p:nvPicPr>
          <p:cNvPr id="3074" name="Picture 2" descr="What .NET MAUI Means for Xamarin Developers | ArcTouch">
            <a:extLst>
              <a:ext uri="{FF2B5EF4-FFF2-40B4-BE49-F238E27FC236}">
                <a16:creationId xmlns:a16="http://schemas.microsoft.com/office/drawing/2014/main" id="{2A3C927E-AB68-4806-93E2-9717F39CF1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98356"/>
            <a:ext cx="5688508" cy="31997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4918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at is Microsoft Entra?">
            <a:extLst>
              <a:ext uri="{FF2B5EF4-FFF2-40B4-BE49-F238E27FC236}">
                <a16:creationId xmlns:a16="http://schemas.microsoft.com/office/drawing/2014/main" id="{F3A2DFED-F195-4B76-B549-C2FA41B01C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33363"/>
            <a:ext cx="12192000" cy="638968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0958246-B988-447C-BB82-647C47F7AFD3}"/>
              </a:ext>
            </a:extLst>
          </p:cNvPr>
          <p:cNvSpPr>
            <a:spLocks noGrp="1"/>
          </p:cNvSpPr>
          <p:nvPr>
            <p:ph type="title"/>
          </p:nvPr>
        </p:nvSpPr>
        <p:spPr/>
        <p:txBody>
          <a:bodyPr/>
          <a:lstStyle/>
          <a:p>
            <a:r>
              <a:rPr lang="en-US" strike="sngStrike"/>
              <a:t>Azure AD</a:t>
            </a:r>
            <a:r>
              <a:rPr lang="en-US"/>
              <a:t> Microsoft </a:t>
            </a:r>
            <a:r>
              <a:rPr lang="en-US" err="1"/>
              <a:t>Entra</a:t>
            </a:r>
            <a:r>
              <a:rPr lang="en-US"/>
              <a:t> ID</a:t>
            </a:r>
            <a:endParaRPr lang="en-US" strike="sngStrike"/>
          </a:p>
        </p:txBody>
      </p:sp>
      <p:sp>
        <p:nvSpPr>
          <p:cNvPr id="3" name="Content Placeholder 2">
            <a:extLst>
              <a:ext uri="{FF2B5EF4-FFF2-40B4-BE49-F238E27FC236}">
                <a16:creationId xmlns:a16="http://schemas.microsoft.com/office/drawing/2014/main" id="{93539D12-0EF5-491E-9F3C-60B204A0E34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3397171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887161-4A23-4809-93E6-25721292D0E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.NET MAUI Handler architecture</a:t>
            </a:r>
          </a:p>
        </p:txBody>
      </p:sp>
      <p:pic>
        <p:nvPicPr>
          <p:cNvPr id="5" name="Picture 4" descr="https://tech-lead.eu/wp-content/uploads/2021/09/image-9-1024x377.png">
            <a:extLst>
              <a:ext uri="{FF2B5EF4-FFF2-40B4-BE49-F238E27FC236}">
                <a16:creationId xmlns:a16="http://schemas.microsoft.com/office/drawing/2014/main" id="{131613EE-E2E0-414E-A0B1-53B4EA099D37}"/>
              </a:ext>
            </a:extLst>
          </p:cNvPr>
          <p:cNvPicPr/>
          <p:nvPr/>
        </p:nvPicPr>
        <p:blipFill>
          <a:blip r:embed="rId3" cstate="print">
            <a:extLst>
              <a:ext uri="{28A0092B-C50C-407E-A947-70E740481C1C}">
                <a14:useLocalDpi xmlns:a14="http://schemas.microsoft.com/office/drawing/2010/main" val="0"/>
              </a:ext>
            </a:extLst>
          </a:blip>
          <a:stretch>
            <a:fillRect/>
          </a:stretch>
        </p:blipFill>
        <p:spPr bwMode="auto">
          <a:xfrm>
            <a:off x="4777316" y="2181882"/>
            <a:ext cx="6780700" cy="2491906"/>
          </a:xfrm>
          <a:prstGeom prst="rect">
            <a:avLst/>
          </a:prstGeom>
          <a:noFill/>
        </p:spPr>
      </p:pic>
    </p:spTree>
    <p:extLst>
      <p:ext uri="{BB962C8B-B14F-4D97-AF65-F5344CB8AC3E}">
        <p14:creationId xmlns:p14="http://schemas.microsoft.com/office/powerpoint/2010/main" val="299880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15" name="Freeform: Shape 14">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lt1"/>
                </a:solidFill>
              </a:endParaRPr>
            </a:p>
          </p:txBody>
        </p:sp>
        <p:sp>
          <p:nvSpPr>
            <p:cNvPr id="20" name="Freeform: Shape 19">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 name="Title 4">
            <a:extLst>
              <a:ext uri="{FF2B5EF4-FFF2-40B4-BE49-F238E27FC236}">
                <a16:creationId xmlns:a16="http://schemas.microsoft.com/office/drawing/2014/main" id="{A3EB58AA-68AC-4AE7-A74E-C2B009D65E58}"/>
              </a:ext>
            </a:extLst>
          </p:cNvPr>
          <p:cNvSpPr>
            <a:spLocks noGrp="1"/>
          </p:cNvSpPr>
          <p:nvPr>
            <p:ph type="title"/>
          </p:nvPr>
        </p:nvSpPr>
        <p:spPr>
          <a:xfrm>
            <a:off x="3215729" y="1764407"/>
            <a:ext cx="5760846" cy="2310312"/>
          </a:xfrm>
        </p:spPr>
        <p:txBody>
          <a:bodyPr vert="horz" lIns="91440" tIns="45720" rIns="91440" bIns="45720" rtlCol="0" anchor="b">
            <a:normAutofit/>
          </a:bodyPr>
          <a:lstStyle/>
          <a:p>
            <a:pPr algn="ctr"/>
            <a:r>
              <a:rPr lang="en-US" sz="5200">
                <a:solidFill>
                  <a:schemeClr val="tx2"/>
                </a:solidFill>
              </a:rPr>
              <a:t>.NET MAUI Handler sample</a:t>
            </a:r>
            <a:endParaRPr lang="en-US" sz="5200" kern="1200">
              <a:solidFill>
                <a:schemeClr val="tx2"/>
              </a:solidFill>
              <a:latin typeface="+mj-lt"/>
              <a:ea typeface="+mj-ea"/>
              <a:cs typeface="+mj-cs"/>
            </a:endParaRPr>
          </a:p>
        </p:txBody>
      </p:sp>
    </p:spTree>
    <p:extLst>
      <p:ext uri="{BB962C8B-B14F-4D97-AF65-F5344CB8AC3E}">
        <p14:creationId xmlns:p14="http://schemas.microsoft.com/office/powerpoint/2010/main" val="3197363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72348-9471-8201-1AE1-159E2F2B6A5F}"/>
              </a:ext>
            </a:extLst>
          </p:cNvPr>
          <p:cNvSpPr>
            <a:spLocks noGrp="1"/>
          </p:cNvSpPr>
          <p:nvPr>
            <p:ph type="title"/>
          </p:nvPr>
        </p:nvSpPr>
        <p:spPr/>
        <p:txBody>
          <a:bodyPr/>
          <a:lstStyle/>
          <a:p>
            <a:endParaRPr lang="en-US"/>
          </a:p>
        </p:txBody>
      </p:sp>
      <p:pic>
        <p:nvPicPr>
          <p:cNvPr id="4" name="World Explorer Introduction">
            <a:hlinkClick r:id="" action="ppaction://media"/>
            <a:extLst>
              <a:ext uri="{FF2B5EF4-FFF2-40B4-BE49-F238E27FC236}">
                <a16:creationId xmlns:a16="http://schemas.microsoft.com/office/drawing/2014/main" id="{58FCE7B8-C055-4FF7-D7CB-BBC32D0E79A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175342" y="2610"/>
            <a:ext cx="3840162" cy="6848605"/>
          </a:xfrm>
          <a:prstGeom prst="rect">
            <a:avLst/>
          </a:prstGeom>
        </p:spPr>
      </p:pic>
    </p:spTree>
    <p:extLst>
      <p:ext uri="{BB962C8B-B14F-4D97-AF65-F5344CB8AC3E}">
        <p14:creationId xmlns:p14="http://schemas.microsoft.com/office/powerpoint/2010/main" val="3397647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1011</Words>
  <Application>Microsoft Office PowerPoint</Application>
  <PresentationFormat>Widescreen</PresentationFormat>
  <Paragraphs>136</Paragraphs>
  <Slides>21</Slides>
  <Notes>14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Roboto</vt:lpstr>
      <vt:lpstr>Segoe UI</vt:lpstr>
      <vt:lpstr>Office Theme</vt:lpstr>
      <vt:lpstr>.NET Conf 2023 - Ukraine</vt:lpstr>
      <vt:lpstr>World Explorer - uncovering the World with Every Step!</vt:lpstr>
      <vt:lpstr>Xamarin</vt:lpstr>
      <vt:lpstr>PowerPoint Presentation</vt:lpstr>
      <vt:lpstr>.NET MAUI</vt:lpstr>
      <vt:lpstr>Azure AD Microsoft Entra ID</vt:lpstr>
      <vt:lpstr>.NET MAUI Handler architecture</vt:lpstr>
      <vt:lpstr>.NET MAUI Handler sample</vt:lpstr>
      <vt:lpstr>PowerPoint Presentation</vt:lpstr>
      <vt:lpstr>Blazor app</vt:lpstr>
      <vt:lpstr>Build rich interactive web UI with Blazor</vt:lpstr>
      <vt:lpstr>Build web apps faster with Blazor</vt:lpstr>
      <vt:lpstr>Full stack web UI With Blazor</vt:lpstr>
      <vt:lpstr>.NET MAUI + Blazor = Hybrid app</vt:lpstr>
      <vt:lpstr>.NET MAUI features</vt:lpstr>
      <vt:lpstr>Syncfusion Controls for .NET MAUI</vt:lpstr>
      <vt:lpstr>Telerik UI for .NET MAUI</vt:lpstr>
      <vt:lpstr>.NET MAUI Community Toolkit</vt:lpstr>
      <vt:lpstr>.NET MAUI drawn controls</vt:lpstr>
      <vt:lpstr>.NET MAUI</vt:lpstr>
      <vt:lpstr>Links and Samples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Cross-platform development Xamarin + .NET MAUI</dc:title>
  <dc:creator>Vladislav Antonyuk</dc:creator>
  <cp:lastModifiedBy>Vladislav Antonyuk</cp:lastModifiedBy>
  <cp:revision>8</cp:revision>
  <dcterms:created xsi:type="dcterms:W3CDTF">2021-12-17T19:45:15Z</dcterms:created>
  <dcterms:modified xsi:type="dcterms:W3CDTF">2024-10-27T23:36:11Z</dcterms:modified>
</cp:coreProperties>
</file>

<file path=docProps/thumbnail.jpeg>
</file>